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95027" r:id="rId1"/>
    <p:sldMasterId id="2147495416" r:id="rId2"/>
    <p:sldMasterId id="2147495439" r:id="rId3"/>
    <p:sldMasterId id="2147495462" r:id="rId4"/>
    <p:sldMasterId id="2147495485" r:id="rId5"/>
  </p:sldMasterIdLst>
  <p:notesMasterIdLst>
    <p:notesMasterId r:id="rId67"/>
  </p:notesMasterIdLst>
  <p:sldIdLst>
    <p:sldId id="2147481257" r:id="rId6"/>
    <p:sldId id="2147481234" r:id="rId7"/>
    <p:sldId id="2147481232" r:id="rId8"/>
    <p:sldId id="2147481106" r:id="rId9"/>
    <p:sldId id="2147481108" r:id="rId10"/>
    <p:sldId id="2147481279" r:id="rId11"/>
    <p:sldId id="2147481229" r:id="rId12"/>
    <p:sldId id="2147481297" r:id="rId13"/>
    <p:sldId id="2147481230" r:id="rId14"/>
    <p:sldId id="2147481226" r:id="rId15"/>
    <p:sldId id="2147481228" r:id="rId16"/>
    <p:sldId id="2147481307" r:id="rId17"/>
    <p:sldId id="2147478933" r:id="rId18"/>
    <p:sldId id="2147481225" r:id="rId19"/>
    <p:sldId id="2147481260" r:id="rId20"/>
    <p:sldId id="2147481223" r:id="rId21"/>
    <p:sldId id="2147481220" r:id="rId22"/>
    <p:sldId id="2147481248" r:id="rId23"/>
    <p:sldId id="2147481218" r:id="rId24"/>
    <p:sldId id="2147481278" r:id="rId25"/>
    <p:sldId id="2147481174" r:id="rId26"/>
    <p:sldId id="2147481217" r:id="rId27"/>
    <p:sldId id="2147481261" r:id="rId28"/>
    <p:sldId id="2147481216" r:id="rId29"/>
    <p:sldId id="2147481249" r:id="rId30"/>
    <p:sldId id="2147479560" r:id="rId31"/>
    <p:sldId id="2147481142" r:id="rId32"/>
    <p:sldId id="2147478934" r:id="rId33"/>
    <p:sldId id="2147481299" r:id="rId34"/>
    <p:sldId id="2147481208" r:id="rId35"/>
    <p:sldId id="2147481214" r:id="rId36"/>
    <p:sldId id="2147481178" r:id="rId37"/>
    <p:sldId id="266" r:id="rId38"/>
    <p:sldId id="2147478932" r:id="rId39"/>
    <p:sldId id="2147481280" r:id="rId40"/>
    <p:sldId id="2147481300" r:id="rId41"/>
    <p:sldId id="2147481243" r:id="rId42"/>
    <p:sldId id="2147481266" r:id="rId43"/>
    <p:sldId id="2147481198" r:id="rId44"/>
    <p:sldId id="2147481196" r:id="rId45"/>
    <p:sldId id="2147481265" r:id="rId46"/>
    <p:sldId id="2147481193" r:id="rId47"/>
    <p:sldId id="2147481192" r:id="rId48"/>
    <p:sldId id="2147481191" r:id="rId49"/>
    <p:sldId id="2147481310" r:id="rId50"/>
    <p:sldId id="2147481303" r:id="rId51"/>
    <p:sldId id="2147481309" r:id="rId52"/>
    <p:sldId id="2147481200" r:id="rId53"/>
    <p:sldId id="2147481271" r:id="rId54"/>
    <p:sldId id="2147481273" r:id="rId55"/>
    <p:sldId id="2147481188" r:id="rId56"/>
    <p:sldId id="2147481274" r:id="rId57"/>
    <p:sldId id="2147481236" r:id="rId58"/>
    <p:sldId id="2147481255" r:id="rId59"/>
    <p:sldId id="2147481254" r:id="rId60"/>
    <p:sldId id="2147481175" r:id="rId61"/>
    <p:sldId id="2147481308" r:id="rId62"/>
    <p:sldId id="2147481287" r:id="rId63"/>
    <p:sldId id="2147481289" r:id="rId64"/>
    <p:sldId id="2147481288" r:id="rId65"/>
    <p:sldId id="2147481176" r:id="rId66"/>
  </p:sldIdLst>
  <p:sldSz cx="12192000" cy="6858000"/>
  <p:notesSz cx="7162800" cy="9448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090186E-D592-3044-BD57-D493203679E3}">
          <p14:sldIdLst>
            <p14:sldId id="2147481257"/>
            <p14:sldId id="2147481234"/>
            <p14:sldId id="2147481232"/>
          </p14:sldIdLst>
        </p14:section>
        <p14:section name=".NET 8 Overview" id="{CB4BA96B-4DBC-B04F-A34A-EDD33F03940A}">
          <p14:sldIdLst>
            <p14:sldId id="2147481106"/>
            <p14:sldId id="2147481108"/>
            <p14:sldId id="2147481279"/>
            <p14:sldId id="2147481229"/>
            <p14:sldId id="2147481297"/>
            <p14:sldId id="2147481230"/>
            <p14:sldId id="2147481226"/>
            <p14:sldId id="2147481228"/>
            <p14:sldId id="2147481307"/>
          </p14:sldIdLst>
        </p14:section>
        <p14:section name="Full Stack Web" id="{90B8376C-878E-4E40-97E4-B8D31E822192}">
          <p14:sldIdLst>
            <p14:sldId id="2147478933"/>
            <p14:sldId id="2147481225"/>
            <p14:sldId id="2147481260"/>
            <p14:sldId id="2147481223"/>
            <p14:sldId id="2147481220"/>
            <p14:sldId id="2147481248"/>
            <p14:sldId id="2147481218"/>
            <p14:sldId id="2147481278"/>
          </p14:sldIdLst>
        </p14:section>
        <p14:section name=".NET MAUI" id="{4F687CDA-DB2B-4CA6-AD34-E0B2A8D33E7F}">
          <p14:sldIdLst>
            <p14:sldId id="2147481174"/>
            <p14:sldId id="2147481217"/>
            <p14:sldId id="2147481261"/>
            <p14:sldId id="2147481216"/>
            <p14:sldId id="2147481249"/>
            <p14:sldId id="2147479560"/>
            <p14:sldId id="2147481142"/>
          </p14:sldIdLst>
        </p14:section>
        <p14:section name="Intelligent Apps" id="{7693A270-EA85-524A-B38C-2793514A6A05}">
          <p14:sldIdLst>
            <p14:sldId id="2147478934"/>
            <p14:sldId id="2147481299"/>
            <p14:sldId id="2147481208"/>
            <p14:sldId id="2147481214"/>
            <p14:sldId id="2147481178"/>
            <p14:sldId id="266"/>
          </p14:sldIdLst>
        </p14:section>
        <p14:section name="Cloud Native" id="{527A10F2-0631-7A41-91A8-C3099BCB1562}">
          <p14:sldIdLst>
            <p14:sldId id="2147478932"/>
            <p14:sldId id="2147481280"/>
            <p14:sldId id="2147481300"/>
            <p14:sldId id="2147481243"/>
            <p14:sldId id="2147481266"/>
            <p14:sldId id="2147481198"/>
            <p14:sldId id="2147481196"/>
            <p14:sldId id="2147481265"/>
            <p14:sldId id="2147481193"/>
            <p14:sldId id="2147481192"/>
            <p14:sldId id="2147481191"/>
            <p14:sldId id="2147481310"/>
            <p14:sldId id="2147481303"/>
            <p14:sldId id="2147481309"/>
            <p14:sldId id="2147481200"/>
            <p14:sldId id="2147481271"/>
            <p14:sldId id="2147481273"/>
            <p14:sldId id="2147481188"/>
            <p14:sldId id="2147481274"/>
            <p14:sldId id="2147481236"/>
            <p14:sldId id="2147481255"/>
          </p14:sldIdLst>
        </p14:section>
        <p14:section name="Closing" id="{A4E13AD0-C42A-6D46-802E-9767BF9E383C}">
          <p14:sldIdLst>
            <p14:sldId id="2147481254"/>
            <p14:sldId id="2147481175"/>
            <p14:sldId id="2147481308"/>
            <p14:sldId id="2147481287"/>
            <p14:sldId id="2147481289"/>
            <p14:sldId id="2147481288"/>
            <p14:sldId id="21474811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AF7"/>
    <a:srgbClr val="F0E5F6"/>
    <a:srgbClr val="FCE7F8"/>
    <a:srgbClr val="FDF0FA"/>
    <a:srgbClr val="FDF0AF"/>
    <a:srgbClr val="FBFBFD"/>
    <a:srgbClr val="FD0FAF"/>
    <a:srgbClr val="E7E3F4"/>
    <a:srgbClr val="E8E8E8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BE97C-963C-4394-B092-508418944FBB}" v="72" dt="2023-11-20T20:00:52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27" autoAdjust="0"/>
  </p:normalViewPr>
  <p:slideViewPr>
    <p:cSldViewPr snapToGrid="0">
      <p:cViewPr varScale="1">
        <p:scale>
          <a:sx n="98" d="100"/>
          <a:sy n="98" d="100"/>
        </p:scale>
        <p:origin x="318" y="90"/>
      </p:cViewPr>
      <p:guideLst>
        <p:guide orient="horz" pos="2208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260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.NET 7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Requests per Second (RPS)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3C99-450E-9B0C-4C7F5E692AE1}"/>
            </c:ext>
          </c:extLst>
        </c:ser>
        <c:ser>
          <c:idx val="1"/>
          <c:order val="1"/>
          <c:spPr>
            <a:solidFill>
              <a:srgbClr val="B536C6"/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322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.NET 8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Requests per Second (RPS)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3C99-450E-9B0C-4C7F5E692A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748967679"/>
        <c:axId val="126797200"/>
      </c:barChart>
      <c:catAx>
        <c:axId val="7489676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6797200"/>
        <c:crosses val="autoZero"/>
        <c:auto val="1"/>
        <c:lblAlgn val="ctr"/>
        <c:lblOffset val="100"/>
        <c:noMultiLvlLbl val="0"/>
      </c:catAx>
      <c:valAx>
        <c:axId val="126797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F4F3F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7489676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</c:f>
              <c:numCache>
                <c:formatCode>General</c:formatCode>
                <c:ptCount val="1"/>
                <c:pt idx="0">
                  <c:v>836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.NET 7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Requests per Second (RPS)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5A74-4BE7-9DE7-6E18D6B3E577}"/>
            </c:ext>
          </c:extLst>
        </c:ser>
        <c:ser>
          <c:idx val="1"/>
          <c:order val="1"/>
          <c:spPr>
            <a:solidFill>
              <a:srgbClr val="B536C6"/>
            </a:solidFill>
            <a:ln>
              <a:noFill/>
            </a:ln>
            <a:effectLst/>
          </c:spPr>
          <c:invertIfNegative val="0"/>
          <c:val>
            <c:numRef>
              <c:f>Sheet1!$C$2</c:f>
              <c:numCache>
                <c:formatCode>General</c:formatCode>
                <c:ptCount val="1"/>
                <c:pt idx="0">
                  <c:v>989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.NET 8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Requests per Second (RPS)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5A74-4BE7-9DE7-6E18D6B3E5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748967679"/>
        <c:axId val="126797200"/>
      </c:barChart>
      <c:catAx>
        <c:axId val="7489676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6797200"/>
        <c:crosses val="autoZero"/>
        <c:auto val="1"/>
        <c:lblAlgn val="ctr"/>
        <c:lblOffset val="100"/>
        <c:noMultiLvlLbl val="0"/>
      </c:catAx>
      <c:valAx>
        <c:axId val="126797200"/>
        <c:scaling>
          <c:orientation val="minMax"/>
          <c:max val="1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F4F3F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748967679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kumimoji="0" lang="en-US" sz="1800" b="1" i="0" u="none" strike="noStrike" kern="0" cap="none" spc="-50" normalizeH="0" baseline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Container</a:t>
            </a:r>
          </a:p>
        </c:rich>
      </c:tx>
      <c:layout>
        <c:manualLayout>
          <c:xMode val="edge"/>
          <c:yMode val="edge"/>
          <c:x val="0.38042556412318468"/>
          <c:y val="0.155929887013280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989723272557154E-3"/>
          <c:y val="0.10950798649492556"/>
          <c:w val="0.9970102767274428"/>
          <c:h val="0.656629364074854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4006DA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2467858559693878E-17"/>
                  <c:y val="7.258805085100959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B0B-4E2D-9FD9-1787B3BF5C28}"/>
                </c:ext>
              </c:extLst>
            </c:dLbl>
            <c:dLbl>
              <c:idx val="1"/>
              <c:layout>
                <c:manualLayout>
                  <c:x val="0"/>
                  <c:y val="6.721115819537934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0B-4E2D-9FD9-1787B3BF5C28}"/>
                </c:ext>
              </c:extLst>
            </c:dLbl>
            <c:dLbl>
              <c:idx val="2"/>
              <c:layout>
                <c:manualLayout>
                  <c:x val="0"/>
                  <c:y val="6.989960452319442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B0B-4E2D-9FD9-1787B3BF5C2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Sheet1!$B$2:$B$4</c:f>
              <c:numCache>
                <c:formatCode>General</c:formatCode>
                <c:ptCount val="3"/>
                <c:pt idx="0">
                  <c:v>86</c:v>
                </c:pt>
                <c:pt idx="1">
                  <c:v>48</c:v>
                </c:pt>
                <c:pt idx="2">
                  <c:v>39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Compressed (MB)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Ubuntu 22.04
(No publish option)</c:v>
                      </c:pt>
                      <c:pt idx="1">
                        <c:v>Ubuntu 22.04
(Chiseled)</c:v>
                      </c:pt>
                      <c:pt idx="2">
                        <c:v>Ubuntu 22.04
(Composite)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3-EB0B-4E2D-9FD9-1787B3BF5C28}"/>
            </c:ext>
          </c:extLst>
        </c:ser>
        <c:ser>
          <c:idx val="1"/>
          <c:order val="1"/>
          <c:spPr>
            <a:solidFill>
              <a:srgbClr val="A731C8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4935717119387756E-17"/>
                  <c:y val="7.258805085100963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B0B-4E2D-9FD9-1787B3BF5C28}"/>
                </c:ext>
              </c:extLst>
            </c:dLbl>
            <c:dLbl>
              <c:idx val="1"/>
              <c:layout>
                <c:manualLayout>
                  <c:x val="0"/>
                  <c:y val="6.721115819537934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B0B-4E2D-9FD9-1787B3BF5C28}"/>
                </c:ext>
              </c:extLst>
            </c:dLbl>
            <c:dLbl>
              <c:idx val="2"/>
              <c:layout>
                <c:manualLayout>
                  <c:x val="0"/>
                  <c:y val="6.721115819537934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B0B-4E2D-9FD9-1787B3BF5C2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7F3FB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Sheet1!$C$2:$C$4</c:f>
              <c:numCache>
                <c:formatCode>General</c:formatCode>
                <c:ptCount val="3"/>
                <c:pt idx="0">
                  <c:v>207</c:v>
                </c:pt>
                <c:pt idx="1">
                  <c:v>105</c:v>
                </c:pt>
                <c:pt idx="2">
                  <c:v>108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Uncompressed (MB)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Ubuntu 22.04
(No publish option)</c:v>
                      </c:pt>
                      <c:pt idx="1">
                        <c:v>Ubuntu 22.04
(Chiseled)</c:v>
                      </c:pt>
                      <c:pt idx="2">
                        <c:v>Ubuntu 22.04
(Composite)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7-EB0B-4E2D-9FD9-1787B3BF5C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27"/>
        <c:axId val="1362763392"/>
        <c:axId val="2097287216"/>
      </c:barChart>
      <c:catAx>
        <c:axId val="1362763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2097287216"/>
        <c:crosses val="autoZero"/>
        <c:auto val="1"/>
        <c:lblAlgn val="ctr"/>
        <c:lblOffset val="100"/>
        <c:noMultiLvlLbl val="0"/>
      </c:catAx>
      <c:valAx>
        <c:axId val="209728721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62763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862" b="0" i="0" u="none" strike="noStrike" kern="1200" spc="0" baseline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kumimoji="0" lang="en-US" sz="1800" b="1" i="0" u="none" strike="noStrike" kern="0" cap="none" spc="-50" normalizeH="0" baseline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Runtime</a:t>
            </a:r>
          </a:p>
        </c:rich>
      </c:tx>
      <c:layout>
        <c:manualLayout>
          <c:xMode val="edge"/>
          <c:yMode val="edge"/>
          <c:x val="0.41459684065868474"/>
          <c:y val="0.155929887013280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862" b="0" i="0" u="none" strike="noStrike" kern="1200" spc="0" baseline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0950798649492556"/>
          <c:w val="1"/>
          <c:h val="0.656629364074854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4006DA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8.065338983445521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DF9-4D5C-BA7E-A5BBC43B7B3D}"/>
                </c:ext>
              </c:extLst>
            </c:dLbl>
            <c:dLbl>
              <c:idx val="1"/>
              <c:layout>
                <c:manualLayout>
                  <c:x val="-8.987145158373519E-17"/>
                  <c:y val="5.91458192119338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DF9-4D5C-BA7E-A5BBC43B7B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Sheet1!$B$2:$B$4</c:f>
              <c:numCache>
                <c:formatCode>General</c:formatCode>
                <c:ptCount val="3"/>
                <c:pt idx="0">
                  <c:v>56</c:v>
                </c:pt>
                <c:pt idx="1">
                  <c:v>16</c:v>
                </c:pt>
                <c:pt idx="2">
                  <c:v>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Compressed (MB)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Ubuntu 22.04
(No publish option - Trimmed)</c:v>
                      </c:pt>
                      <c:pt idx="1">
                        <c:v>Ubuntu 22.04
(Chiseled - Trimmed)</c:v>
                      </c:pt>
                      <c:pt idx="2">
                        <c:v>Ubuntu 22.04
(Chiseled - AOT)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CDF9-4D5C-BA7E-A5BBC43B7B3D}"/>
            </c:ext>
          </c:extLst>
        </c:ser>
        <c:ser>
          <c:idx val="1"/>
          <c:order val="1"/>
          <c:spPr>
            <a:solidFill>
              <a:srgbClr val="A731C8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4935725791867595E-17"/>
                  <c:y val="8.06533898344551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DF9-4D5C-BA7E-A5BBC43B7B3D}"/>
                </c:ext>
              </c:extLst>
            </c:dLbl>
            <c:dLbl>
              <c:idx val="1"/>
              <c:layout>
                <c:manualLayout>
                  <c:x val="0"/>
                  <c:y val="7.796494350664004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DF9-4D5C-BA7E-A5BBC43B7B3D}"/>
                </c:ext>
              </c:extLst>
            </c:dLbl>
            <c:dLbl>
              <c:idx val="2"/>
              <c:layout>
                <c:manualLayout>
                  <c:x val="0"/>
                  <c:y val="6.18342655397488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DF9-4D5C-BA7E-A5BBC43B7B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7F3FB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Sheet1!$C$2:$C$4</c:f>
              <c:numCache>
                <c:formatCode>General</c:formatCode>
                <c:ptCount val="3"/>
                <c:pt idx="0">
                  <c:v>138</c:v>
                </c:pt>
                <c:pt idx="1">
                  <c:v>36</c:v>
                </c:pt>
                <c:pt idx="2">
                  <c:v>18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Uncompressed (MB)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Ubuntu 22.04
(No publish option - Trimmed)</c:v>
                      </c:pt>
                      <c:pt idx="1">
                        <c:v>Ubuntu 22.04
(Chiseled - Trimmed)</c:v>
                      </c:pt>
                      <c:pt idx="2">
                        <c:v>Ubuntu 22.04
(Chiseled - AOT)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6-CDF9-4D5C-BA7E-A5BBC43B7B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27"/>
        <c:axId val="1362763392"/>
        <c:axId val="2097287216"/>
      </c:barChart>
      <c:catAx>
        <c:axId val="1362763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2097287216"/>
        <c:crosses val="autoZero"/>
        <c:auto val="1"/>
        <c:lblAlgn val="ctr"/>
        <c:lblOffset val="100"/>
        <c:noMultiLvlLbl val="0"/>
      </c:catAx>
      <c:valAx>
        <c:axId val="2097287216"/>
        <c:scaling>
          <c:orientation val="minMax"/>
          <c:max val="250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62763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03880" cy="474081"/>
          </a:xfrm>
          <a:prstGeom prst="rect">
            <a:avLst/>
          </a:prstGeom>
        </p:spPr>
        <p:txBody>
          <a:bodyPr vert="horz" lIns="94915" tIns="47457" rIns="94915" bIns="4745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57262" y="0"/>
            <a:ext cx="3103880" cy="474081"/>
          </a:xfrm>
          <a:prstGeom prst="rect">
            <a:avLst/>
          </a:prstGeom>
        </p:spPr>
        <p:txBody>
          <a:bodyPr vert="horz" lIns="94915" tIns="47457" rIns="94915" bIns="47457" rtlCol="0"/>
          <a:lstStyle>
            <a:lvl1pPr algn="r">
              <a:defRPr sz="1200"/>
            </a:lvl1pPr>
          </a:lstStyle>
          <a:p>
            <a:fld id="{4E08E8F9-9A3F-4BB6-AEE3-C1AFA96ED28E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6125" y="1181100"/>
            <a:ext cx="5670550" cy="3189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15" tIns="47457" rIns="94915" bIns="4745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6280" y="4547235"/>
            <a:ext cx="5730240" cy="3720465"/>
          </a:xfrm>
          <a:prstGeom prst="rect">
            <a:avLst/>
          </a:prstGeom>
        </p:spPr>
        <p:txBody>
          <a:bodyPr vert="horz" lIns="94915" tIns="47457" rIns="94915" bIns="4745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74721"/>
            <a:ext cx="3103880" cy="474080"/>
          </a:xfrm>
          <a:prstGeom prst="rect">
            <a:avLst/>
          </a:prstGeom>
        </p:spPr>
        <p:txBody>
          <a:bodyPr vert="horz" lIns="94915" tIns="47457" rIns="94915" bIns="4745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57262" y="8974721"/>
            <a:ext cx="3103880" cy="474080"/>
          </a:xfrm>
          <a:prstGeom prst="rect">
            <a:avLst/>
          </a:prstGeom>
        </p:spPr>
        <p:txBody>
          <a:bodyPr vert="horz" lIns="94915" tIns="47457" rIns="94915" bIns="47457" rtlCol="0" anchor="b"/>
          <a:lstStyle>
            <a:lvl1pPr algn="r">
              <a:defRPr sz="1200"/>
            </a:lvl1pPr>
          </a:lstStyle>
          <a:p>
            <a:fld id="{7F8305DC-CC3D-479A-8171-D767E308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13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65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71182" lvl="1" indent="-296609">
              <a:lnSpc>
                <a:spcPct val="107000"/>
              </a:lnSpc>
              <a:spcAft>
                <a:spcPts val="83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7F8305DC-CC3D-479A-8171-D767E308969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10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77684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3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7F8305DC-CC3D-479A-8171-D767E308969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11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24975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9147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37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965" indent="-177965">
              <a:buFont typeface="Calibri"/>
              <a:buChar char="-"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13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93217" defTabSz="94883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13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11/20/2023 12:54 PM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13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14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307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7F8305DC-CC3D-479A-8171-D767E308969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15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13751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7F8305DC-CC3D-479A-8171-D767E308969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16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55237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13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93217" defTabSz="94883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13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11/20/2023 12:54 PM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13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17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129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9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13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93217" defTabSz="94883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13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11/20/2023 12:54 PM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13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19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508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96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03228">
              <a:defRPr/>
            </a:pPr>
            <a:fld id="{3829E9FC-B671-424D-AD31-3E8C5FC948FF}" type="slidenum">
              <a:rPr lang="en-US" sz="1300">
                <a:solidFill>
                  <a:prstClr val="black"/>
                </a:solidFill>
                <a:latin typeface="Calibri" panose="020F0502020204030204"/>
              </a:rPr>
              <a:pPr defTabSz="1003228">
                <a:defRPr/>
              </a:pPr>
              <a:t>2</a:t>
            </a:fld>
            <a:endParaRPr lang="en-US" sz="13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AB5F594E-8458-4AE9-887A-9FBCC1B471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311137" cy="497047"/>
          </a:xfrm>
          <a:prstGeom prst="rect">
            <a:avLst/>
          </a:prstGeom>
        </p:spPr>
        <p:txBody>
          <a:bodyPr vert="horz" lIns="94903" tIns="47452" rIns="94903" bIns="47452" rtlCol="0"/>
          <a:lstStyle>
            <a:lvl1pPr algn="l">
              <a:defRPr sz="1200"/>
            </a:lvl1pPr>
          </a:lstStyle>
          <a:p>
            <a:pPr defTabSz="949147"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https://github.com/dotnet-presentations/home</a:t>
            </a:r>
          </a:p>
          <a:p>
            <a:pPr defTabSz="949147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49184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31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47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4883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47">
              <a:defRPr/>
            </a:pPr>
            <a:fld id="{E566CBBC-16DD-4563-BE80-C2E34CFFD157}" type="datetime8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11/20/2023 12:54 PM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22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04726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11/20/2023 12:54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28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13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93217" defTabSz="94883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13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11/20/2023 12:54 PM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13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24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5407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71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11/20/2023 12:54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51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65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892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D6C91-9B02-487B-A70B-F366F86811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3921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04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3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13">
              <a:defRPr/>
            </a:pPr>
            <a:fld id="{D16A409A-1F21-4C87-A97D-11C410B84429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3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0078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12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6B11A-1CE6-4320-8EF4-9B01565B30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5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81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03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D96FA0A3-07FB-4AAC-A99C-E63CB0E4F33F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35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08454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11/20/2023 12:54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2357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13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93217" defTabSz="94883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13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11/20/2023 12:54 PM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13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37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119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13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93217" defTabSz="94883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13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11/20/2023 12:54 PM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13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38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3857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13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93217" defTabSz="94883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13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11/20/2023 12:54 PM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13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39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7417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0CA5CB-BD5C-44E2-8C54-02854EA236D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11/20/2023 12:54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26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3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96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13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93217" defTabSz="94883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13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11/20/2023 12:54 PM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13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41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9164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13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93217" defTabSz="94883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13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11/20/2023 12:54 PM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13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42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8030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13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93217" defTabSz="94883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13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11/20/2023 12:54 PM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13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43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3233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295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171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11/20/2023 12:54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1407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305DC-CC3D-479A-8171-D767E30896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4427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D96FA0A3-07FB-4AAC-A99C-E63CB0E4F33F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48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299215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11/20/2023 12:54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8233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11/20/2023 12:54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465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3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045E74FF-B95A-3049-B6BA-741949CDE00C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39186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11/20/2023 12:54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2013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11/20/2023 12:54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8038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711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47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4883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47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11/20/2023 12:54 PM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54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20863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305DC-CC3D-479A-8171-D767E30896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47786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305DC-CC3D-479A-8171-D767E30896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72144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6444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886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74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140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06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3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9D0FDE02-5D61-4CE0-BDBF-F1B1C3A66596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7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23372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11/20/2023 12:54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34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3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7F8305DC-CC3D-479A-8171-D767E308969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335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CC40F5A-B4A9-DD32-4BCA-427B01F96E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C7A445-BBF5-E8AC-A36E-7F6E12619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9CDE45B-0A60-B764-A26A-9B48DC056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27533252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1198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767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1862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394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686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5907F2D-A18B-5994-9B50-A723E7685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B5C070-0C38-49AC-60FD-792547723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AA523E2-D0B0-8415-8D2D-89D4F4B4A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273331879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97421755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C23FC59-FB1C-7F65-68F4-B1CD3C08A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5BB8C20-7A20-11E2-3141-6DACDEA75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FD9D82C-5B87-581A-BFBC-55501E76B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10030853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58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7129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4930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4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5191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0E5F6"/>
            </a:gs>
            <a:gs pos="0">
              <a:srgbClr val="FCE7F8"/>
            </a:gs>
            <a:gs pos="100000">
              <a:srgbClr val="EDEA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9023C55-9721-F880-B3B9-F68F06F86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B00CDFD8-B52C-8896-FC40-50FD0E4CD25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8EA15CE-D523-CADA-EF9A-B6F6A8944174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22A6AE5-3A8C-6E51-2490-50907164B0E8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6668C18-ECAA-3357-B51A-3B108F89BF65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6100B5-B66D-A10E-1A77-F628F61A58B5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964267-29E4-928F-87F8-9B878DC14498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2824D5-2AC0-2F7E-2EC8-337BE9951648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0E7911-6BF6-3F14-53A7-0E991A3E1CC1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3227FD2-6932-C4C0-011C-6E75D139AA8E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7454D2-0E31-780F-B488-37C6625317B9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9B16313-6B09-EE0B-5684-84A9BB62DE57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18B840-CE70-99F2-6875-CF052126A0F3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892A8B-2BA6-8407-EFE7-316706A0B5F0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E6FA12-E6D8-5F75-37E7-43B43B06EE1E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0D12803-7802-F33C-C2FA-D5B1EB73B279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E331A52-12B3-3BCA-2E6A-E0FFEE6D0681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048108-277C-4816-60EB-9E3DC05B49C2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5DDCB5-78DE-6728-A62B-FFF326C1D013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9CB4FD5-8EA2-017B-F3C7-CA5D4089EBED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87E3FF7-6FBD-1A46-2143-CC398A678036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D4EADDD-DF7E-9680-6A1D-3D91EFD30C28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949A79D-C750-B6E8-7FED-51BFA0A770C5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1F25D5A-00E5-E72A-335B-53B23C93F0BF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3A296-161D-D3CC-6868-143FA5BA5371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7600F-5844-1E27-9126-10FDA337310A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7BAD51-738A-2EF9-B5A2-4C0B90C54F0C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E23E947-6F92-10A1-854D-76E569E41AF4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6DE2A7-4FDC-8BC1-0ED3-493E4F2101F1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E3515E4-65E6-8119-AFE6-819D1D656BC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4E1395A-C5B5-6852-0A84-38EEEEA07D29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B5119C0-54F3-9F3D-32CB-2B2FC3656695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DA16C5A-E328-D23C-73D1-761A05C8D84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2582DB2-33BA-7F76-55C6-897394BD0882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02C0A2A-EEC5-7291-3CCF-AD5718867455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8A5EB75-D461-1E9D-9C7D-134F80A672A3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.64 square" hidden="1">
            <a:extLst>
              <a:ext uri="{FF2B5EF4-FFF2-40B4-BE49-F238E27FC236}">
                <a16:creationId xmlns:a16="http://schemas.microsoft.com/office/drawing/2014/main" id="{04DE79FF-5542-6C20-7DBC-BE7D60EB6D3E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6" tIns="146285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.32 square" hidden="1">
            <a:extLst>
              <a:ext uri="{FF2B5EF4-FFF2-40B4-BE49-F238E27FC236}">
                <a16:creationId xmlns:a16="http://schemas.microsoft.com/office/drawing/2014/main" id="{2F5B4160-2ED3-D5A9-668B-3F5E1B2105DA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6" tIns="146285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082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031" r:id="rId1"/>
    <p:sldLayoutId id="2147495035" r:id="rId2"/>
    <p:sldLayoutId id="2147495042" r:id="rId3"/>
    <p:sldLayoutId id="2147495043" r:id="rId4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0000">
              <a:srgbClr val="F0E5F6"/>
            </a:gs>
            <a:gs pos="0">
              <a:srgbClr val="FCE7F8"/>
            </a:gs>
            <a:gs pos="100000">
              <a:srgbClr val="EDEA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14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422" r:id="rId1"/>
    <p:sldLayoutId id="2147495425" r:id="rId2"/>
    <p:sldLayoutId id="214749543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pos="192">
          <p15:clr>
            <a:srgbClr val="F26B43"/>
          </p15:clr>
        </p15:guide>
        <p15:guide id="5" pos="7488">
          <p15:clr>
            <a:srgbClr val="F26B43"/>
          </p15:clr>
        </p15:guide>
        <p15:guide id="6" orient="horz" pos="4128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393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0000">
              <a:srgbClr val="F0E5F6"/>
            </a:gs>
            <a:gs pos="0">
              <a:srgbClr val="FCE7F8"/>
            </a:gs>
            <a:gs pos="100000">
              <a:srgbClr val="EDEA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96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44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pos="192">
          <p15:clr>
            <a:srgbClr val="F26B43"/>
          </p15:clr>
        </p15:guide>
        <p15:guide id="5" pos="7488">
          <p15:clr>
            <a:srgbClr val="F26B43"/>
          </p15:clr>
        </p15:guide>
        <p15:guide id="6" orient="horz" pos="4128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393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0000">
              <a:srgbClr val="F0E5F6"/>
            </a:gs>
            <a:gs pos="0">
              <a:srgbClr val="FCE7F8"/>
            </a:gs>
            <a:gs pos="100000">
              <a:srgbClr val="EDEA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363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467" r:id="rId1"/>
    <p:sldLayoutId id="2147495478" r:id="rId2"/>
    <p:sldLayoutId id="214749547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pos="192">
          <p15:clr>
            <a:srgbClr val="F26B43"/>
          </p15:clr>
        </p15:guide>
        <p15:guide id="5" pos="7488">
          <p15:clr>
            <a:srgbClr val="F26B43"/>
          </p15:clr>
        </p15:guide>
        <p15:guide id="6" orient="horz" pos="4128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3936">
          <p15:clr>
            <a:srgbClr val="F26B43"/>
          </p15:clr>
        </p15:guide>
        <p15:guide id="11" orient="horz" pos="124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0E5F6"/>
            </a:gs>
            <a:gs pos="0">
              <a:srgbClr val="FCE7F8"/>
            </a:gs>
            <a:gs pos="100000">
              <a:srgbClr val="EDEA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308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486" r:id="rId1"/>
    <p:sldLayoutId id="2147495490" r:id="rId2"/>
    <p:sldLayoutId id="214749550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pos="192">
          <p15:clr>
            <a:srgbClr val="F26B43"/>
          </p15:clr>
        </p15:guide>
        <p15:guide id="5" pos="7488">
          <p15:clr>
            <a:srgbClr val="F26B43"/>
          </p15:clr>
        </p15:guide>
        <p15:guide id="6" orient="horz" pos="4128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3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pn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19" Type="http://schemas.openxmlformats.org/officeDocument/2006/relationships/image" Target="../media/image53.svg"/><Relationship Id="rId4" Type="http://schemas.openxmlformats.org/officeDocument/2006/relationships/image" Target="../media/image38.svg"/><Relationship Id="rId9" Type="http://schemas.openxmlformats.org/officeDocument/2006/relationships/image" Target="../media/image43.svg"/><Relationship Id="rId1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jpe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" Type="http://schemas.openxmlformats.org/officeDocument/2006/relationships/image" Target="../media/image57.png"/><Relationship Id="rId21" Type="http://schemas.openxmlformats.org/officeDocument/2006/relationships/image" Target="../media/image75.pn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17" Type="http://schemas.openxmlformats.org/officeDocument/2006/relationships/image" Target="../media/image71.png"/><Relationship Id="rId25" Type="http://schemas.openxmlformats.org/officeDocument/2006/relationships/image" Target="../media/image79.jpe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jpeg"/><Relationship Id="rId11" Type="http://schemas.openxmlformats.org/officeDocument/2006/relationships/image" Target="../media/image65.jpeg"/><Relationship Id="rId24" Type="http://schemas.openxmlformats.org/officeDocument/2006/relationships/image" Target="../media/image78.png"/><Relationship Id="rId5" Type="http://schemas.openxmlformats.org/officeDocument/2006/relationships/image" Target="../media/image59.png"/><Relationship Id="rId15" Type="http://schemas.openxmlformats.org/officeDocument/2006/relationships/image" Target="../media/image69.jpeg"/><Relationship Id="rId23" Type="http://schemas.openxmlformats.org/officeDocument/2006/relationships/image" Target="../media/image77.svg"/><Relationship Id="rId28" Type="http://schemas.openxmlformats.org/officeDocument/2006/relationships/image" Target="../media/image82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31" Type="http://schemas.openxmlformats.org/officeDocument/2006/relationships/image" Target="../media/image85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png"/><Relationship Id="rId30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7.pn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6.safelinks.protection.outlook.com/?url=http%3A%2F%2Fstackoverflow.com%2F&amp;data=05%7C01%7Cmehulharry%40microsoft.com%7C4b7da10c356f4d785c8608dbd73b5bf3%7C72f988bf86f141af91ab2d7cd011db47%7C1%7C0%7C638340422193722351%7CUnknown%7CTWFpbGZsb3d8eyJWIjoiMC4wLjAwMDAiLCJQIjoiV2luMzIiLCJBTiI6Ik1haWwiLCJXVCI6Mn0%3D%7C3000%7C%7C%7C&amp;sdata=vt2RHptpUwoohKznlhknUE2Zsad86Ts%2BwDXMCtSnFzg%3D&amp;reserved=0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PAZmpEQYqc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microsoft.com/office/2007/relationships/hdphoto" Target="../media/hdphoto1.wdp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microsoft.com/office/2007/relationships/hdphoto" Target="../media/hdphoto1.wdp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13" Type="http://schemas.openxmlformats.org/officeDocument/2006/relationships/image" Target="../media/image107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12" Type="http://schemas.openxmlformats.org/officeDocument/2006/relationships/image" Target="../media/image106.sv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5.png"/><Relationship Id="rId5" Type="http://schemas.openxmlformats.org/officeDocument/2006/relationships/image" Target="../media/image100.svg"/><Relationship Id="rId15" Type="http://schemas.openxmlformats.org/officeDocument/2006/relationships/image" Target="../media/image109.png"/><Relationship Id="rId10" Type="http://schemas.openxmlformats.org/officeDocument/2006/relationships/image" Target="../media/image104.svg"/><Relationship Id="rId4" Type="http://schemas.openxmlformats.org/officeDocument/2006/relationships/image" Target="../media/image99.png"/><Relationship Id="rId9" Type="http://schemas.openxmlformats.org/officeDocument/2006/relationships/image" Target="../media/image103.png"/><Relationship Id="rId14" Type="http://schemas.openxmlformats.org/officeDocument/2006/relationships/image" Target="../media/image108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get-dotnet-8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8.gif"/><Relationship Id="rId5" Type="http://schemas.openxmlformats.org/officeDocument/2006/relationships/image" Target="../media/image117.png"/><Relationship Id="rId4" Type="http://schemas.openxmlformats.org/officeDocument/2006/relationships/image" Target="../media/image11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hyperlink" Target="https://aka.ms/aspnet/benchmarks" TargetMode="Externa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093F4F6-842F-670C-B93D-32BF47182E15}"/>
              </a:ext>
            </a:extLst>
          </p:cNvPr>
          <p:cNvSpPr txBox="1">
            <a:spLocks/>
          </p:cNvSpPr>
          <p:nvPr/>
        </p:nvSpPr>
        <p:spPr>
          <a:xfrm>
            <a:off x="0" y="1165098"/>
            <a:ext cx="12192000" cy="176266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kern="1200">
                <a:solidFill>
                  <a:schemeClr val="accent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97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/>
            </a:pPr>
            <a:r>
              <a:rPr kumimoji="0" lang="en-US" sz="6350" b="1" i="0" u="none" strike="noStrike" kern="1200" cap="none" spc="-50" normalizeH="0" baseline="0" noProof="0">
                <a:ln w="3175"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j-lt"/>
                <a:ea typeface="Open Sans Semibold"/>
                <a:cs typeface="Space Grotesk Medium" pitchFamily="2" charset="0"/>
              </a:rPr>
              <a:t>Welcome to</a:t>
            </a:r>
          </a:p>
          <a:p>
            <a:pPr marL="0" marR="0" lvl="0" indent="0" algn="ctr" defTabSz="797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/>
            </a:pPr>
            <a:r>
              <a:rPr lang="en-US" sz="6350" b="1" spc="-50">
                <a:ln w="3175">
                  <a:noFill/>
                </a:ln>
                <a:solidFill>
                  <a:srgbClr val="333333"/>
                </a:solidFill>
                <a:latin typeface="+mj-lt"/>
                <a:ea typeface="Open Sans Semibold"/>
                <a:cs typeface="Space Grotesk Medium" pitchFamily="2" charset="0"/>
              </a:rPr>
              <a:t>.NET Conf 2023</a:t>
            </a:r>
            <a:endParaRPr kumimoji="0" lang="en-US" sz="6350" b="1" i="0" u="none" strike="noStrike" kern="1200" cap="none" spc="-50" normalizeH="0" baseline="0" noProof="0">
              <a:ln w="3175">
                <a:noFill/>
              </a:ln>
              <a:solidFill>
                <a:srgbClr val="333333"/>
              </a:solidFill>
              <a:effectLst/>
              <a:uLnTx/>
              <a:uFillTx/>
              <a:latin typeface="+mj-lt"/>
              <a:ea typeface="Open Sans Semibold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244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21">
            <a:extLst>
              <a:ext uri="{FF2B5EF4-FFF2-40B4-BE49-F238E27FC236}">
                <a16:creationId xmlns:a16="http://schemas.microsoft.com/office/drawing/2014/main" id="{41C763CC-D67B-9289-97F8-8B97B5CB53DB}"/>
              </a:ext>
            </a:extLst>
          </p:cNvPr>
          <p:cNvSpPr/>
          <p:nvPr/>
        </p:nvSpPr>
        <p:spPr>
          <a:xfrm>
            <a:off x="940535" y="2199586"/>
            <a:ext cx="10310930" cy="2458828"/>
          </a:xfrm>
          <a:prstGeom prst="roundRect">
            <a:avLst>
              <a:gd name="adj" fmla="val 8325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F11DB8-4145-0558-43D4-05151A07E6EE}"/>
              </a:ext>
            </a:extLst>
          </p:cNvPr>
          <p:cNvGrpSpPr/>
          <p:nvPr/>
        </p:nvGrpSpPr>
        <p:grpSpPr>
          <a:xfrm>
            <a:off x="2011902" y="2680202"/>
            <a:ext cx="8168197" cy="1497597"/>
            <a:chOff x="1928303" y="2322379"/>
            <a:chExt cx="8168197" cy="149759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6C9D555-29CF-759B-6510-996F26693041}"/>
                </a:ext>
              </a:extLst>
            </p:cNvPr>
            <p:cNvGrpSpPr/>
            <p:nvPr/>
          </p:nvGrpSpPr>
          <p:grpSpPr>
            <a:xfrm>
              <a:off x="1928303" y="2322379"/>
              <a:ext cx="973724" cy="1248298"/>
              <a:chOff x="3330220" y="2046412"/>
              <a:chExt cx="973724" cy="124829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D47C73-7993-D8DD-1662-0FE566BF2B45}"/>
                  </a:ext>
                </a:extLst>
              </p:cNvPr>
              <p:cNvSpPr txBox="1"/>
              <p:nvPr/>
            </p:nvSpPr>
            <p:spPr>
              <a:xfrm>
                <a:off x="3330220" y="3045411"/>
                <a:ext cx="843472" cy="249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Web</a:t>
                </a:r>
              </a:p>
            </p:txBody>
          </p:sp>
          <p:sp>
            <p:nvSpPr>
              <p:cNvPr id="24" name="Freeform: Shape 262">
                <a:extLst>
                  <a:ext uri="{FF2B5EF4-FFF2-40B4-BE49-F238E27FC236}">
                    <a16:creationId xmlns:a16="http://schemas.microsoft.com/office/drawing/2014/main" id="{9F297889-3987-4D8D-917B-A33AEE95134C}"/>
                  </a:ext>
                </a:extLst>
              </p:cNvPr>
              <p:cNvSpPr/>
              <p:nvPr/>
            </p:nvSpPr>
            <p:spPr>
              <a:xfrm>
                <a:off x="3808835" y="2557181"/>
                <a:ext cx="9332" cy="9332"/>
              </a:xfrm>
              <a:custGeom>
                <a:avLst/>
                <a:gdLst>
                  <a:gd name="connsiteX0" fmla="*/ 1566 w 4499"/>
                  <a:gd name="connsiteY0" fmla="*/ 1566 h 0"/>
                  <a:gd name="connsiteX1" fmla="*/ 5585 w 4499"/>
                  <a:gd name="connsiteY1" fmla="*/ 156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9">
                    <a:moveTo>
                      <a:pt x="1566" y="1566"/>
                    </a:moveTo>
                    <a:lnTo>
                      <a:pt x="5585" y="1566"/>
                    </a:lnTo>
                  </a:path>
                </a:pathLst>
              </a:custGeom>
              <a:noFill/>
              <a:ln w="4419" cap="flat">
                <a:solidFill>
                  <a:srgbClr val="7575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CD1AD5D2-172F-A0EF-FE48-4AADC2CE9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3353410" y="2046412"/>
                <a:ext cx="950534" cy="964114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28C5A12-358E-9C3B-8E16-A12F70EFC662}"/>
                </a:ext>
              </a:extLst>
            </p:cNvPr>
            <p:cNvGrpSpPr/>
            <p:nvPr/>
          </p:nvGrpSpPr>
          <p:grpSpPr>
            <a:xfrm>
              <a:off x="8503264" y="2480885"/>
              <a:ext cx="1593236" cy="1089792"/>
              <a:chOff x="7650680" y="2204918"/>
              <a:chExt cx="1593236" cy="108979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57A6C8-3551-09AD-7F60-78A23F8CEA57}"/>
                  </a:ext>
                </a:extLst>
              </p:cNvPr>
              <p:cNvSpPr txBox="1"/>
              <p:nvPr/>
            </p:nvSpPr>
            <p:spPr>
              <a:xfrm>
                <a:off x="7650680" y="3045411"/>
                <a:ext cx="1593236" cy="249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Cloud Native</a:t>
                </a:r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4079655C-4694-F637-5DE2-636F8782A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060717" y="2204918"/>
                <a:ext cx="962342" cy="708390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 prstMaterial="matte"/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16E2B08-1E11-28DC-7419-F9990A75E9F2}"/>
                </a:ext>
              </a:extLst>
            </p:cNvPr>
            <p:cNvGrpSpPr/>
            <p:nvPr/>
          </p:nvGrpSpPr>
          <p:grpSpPr>
            <a:xfrm>
              <a:off x="6133888" y="2427133"/>
              <a:ext cx="1298010" cy="1392843"/>
              <a:chOff x="5473956" y="2151166"/>
              <a:chExt cx="1298010" cy="139284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974663-32E5-D9F0-E587-AEE2FF1756C4}"/>
                  </a:ext>
                </a:extLst>
              </p:cNvPr>
              <p:cNvSpPr txBox="1"/>
              <p:nvPr/>
            </p:nvSpPr>
            <p:spPr>
              <a:xfrm>
                <a:off x="5473956" y="3045411"/>
                <a:ext cx="1298010" cy="498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Artificial Intelligence</a:t>
                </a:r>
              </a:p>
            </p:txBody>
          </p:sp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0B23D896-FEBE-5B85-747B-C617AB097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786041" y="2151166"/>
                <a:ext cx="824864" cy="82486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9997942-1F77-EE69-4DEA-A3AECE5478E5}"/>
                </a:ext>
              </a:extLst>
            </p:cNvPr>
            <p:cNvGrpSpPr/>
            <p:nvPr/>
          </p:nvGrpSpPr>
          <p:grpSpPr>
            <a:xfrm>
              <a:off x="4134454" y="2480885"/>
              <a:ext cx="1006698" cy="1089792"/>
              <a:chOff x="3923570" y="2480885"/>
              <a:chExt cx="1006698" cy="108979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4B1198-9B41-38F8-E9F4-EDE1785EE133}"/>
                  </a:ext>
                </a:extLst>
              </p:cNvPr>
              <p:cNvSpPr txBox="1"/>
              <p:nvPr/>
            </p:nvSpPr>
            <p:spPr>
              <a:xfrm>
                <a:off x="3923570" y="3321378"/>
                <a:ext cx="1006698" cy="249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914377">
                  <a:lnSpc>
                    <a:spcPct val="90000"/>
                  </a:lnSpc>
                  <a:spcAft>
                    <a:spcPts val="600"/>
                  </a:spcAft>
                  <a:defRPr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defRPr>
                </a:lvl1pPr>
              </a:lstStyle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Client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8AC72FF-97DC-4538-1B94-1049712007A9}"/>
                  </a:ext>
                </a:extLst>
              </p:cNvPr>
              <p:cNvGrpSpPr/>
              <p:nvPr/>
            </p:nvGrpSpPr>
            <p:grpSpPr>
              <a:xfrm>
                <a:off x="3938566" y="2480885"/>
                <a:ext cx="976704" cy="558494"/>
                <a:chOff x="4065154" y="2965191"/>
                <a:chExt cx="721230" cy="412410"/>
              </a:xfrm>
            </p:grpSpPr>
            <p:sp>
              <p:nvSpPr>
                <p:cNvPr id="11" name="Graphic 7">
                  <a:extLst>
                    <a:ext uri="{FF2B5EF4-FFF2-40B4-BE49-F238E27FC236}">
                      <a16:creationId xmlns:a16="http://schemas.microsoft.com/office/drawing/2014/main" id="{879043B7-47CD-BA78-DD91-0634F9AEB8EC}"/>
                    </a:ext>
                  </a:extLst>
                </p:cNvPr>
                <p:cNvSpPr/>
                <p:nvPr/>
              </p:nvSpPr>
              <p:spPr>
                <a:xfrm>
                  <a:off x="4065154" y="2965191"/>
                  <a:ext cx="446112" cy="412410"/>
                </a:xfrm>
                <a:custGeom>
                  <a:avLst/>
                  <a:gdLst>
                    <a:gd name="connsiteX0" fmla="*/ 0 w 446112"/>
                    <a:gd name="connsiteY0" fmla="*/ 68735 h 412410"/>
                    <a:gd name="connsiteX1" fmla="*/ 74352 w 446112"/>
                    <a:gd name="connsiteY1" fmla="*/ 0 h 412410"/>
                    <a:gd name="connsiteX2" fmla="*/ 371760 w 446112"/>
                    <a:gd name="connsiteY2" fmla="*/ 0 h 412410"/>
                    <a:gd name="connsiteX3" fmla="*/ 446112 w 446112"/>
                    <a:gd name="connsiteY3" fmla="*/ 68735 h 412410"/>
                    <a:gd name="connsiteX4" fmla="*/ 446112 w 446112"/>
                    <a:gd name="connsiteY4" fmla="*/ 274940 h 412410"/>
                    <a:gd name="connsiteX5" fmla="*/ 371760 w 446112"/>
                    <a:gd name="connsiteY5" fmla="*/ 343675 h 412410"/>
                    <a:gd name="connsiteX6" fmla="*/ 297408 w 446112"/>
                    <a:gd name="connsiteY6" fmla="*/ 343675 h 412410"/>
                    <a:gd name="connsiteX7" fmla="*/ 297408 w 446112"/>
                    <a:gd name="connsiteY7" fmla="*/ 360859 h 412410"/>
                    <a:gd name="connsiteX8" fmla="*/ 315996 w 446112"/>
                    <a:gd name="connsiteY8" fmla="*/ 378043 h 412410"/>
                    <a:gd name="connsiteX9" fmla="*/ 334584 w 446112"/>
                    <a:gd name="connsiteY9" fmla="*/ 378043 h 412410"/>
                    <a:gd name="connsiteX10" fmla="*/ 353172 w 446112"/>
                    <a:gd name="connsiteY10" fmla="*/ 395226 h 412410"/>
                    <a:gd name="connsiteX11" fmla="*/ 334584 w 446112"/>
                    <a:gd name="connsiteY11" fmla="*/ 412410 h 412410"/>
                    <a:gd name="connsiteX12" fmla="*/ 111528 w 446112"/>
                    <a:gd name="connsiteY12" fmla="*/ 412410 h 412410"/>
                    <a:gd name="connsiteX13" fmla="*/ 92940 w 446112"/>
                    <a:gd name="connsiteY13" fmla="*/ 395226 h 412410"/>
                    <a:gd name="connsiteX14" fmla="*/ 111528 w 446112"/>
                    <a:gd name="connsiteY14" fmla="*/ 378043 h 412410"/>
                    <a:gd name="connsiteX15" fmla="*/ 130116 w 446112"/>
                    <a:gd name="connsiteY15" fmla="*/ 378043 h 412410"/>
                    <a:gd name="connsiteX16" fmla="*/ 148704 w 446112"/>
                    <a:gd name="connsiteY16" fmla="*/ 360859 h 412410"/>
                    <a:gd name="connsiteX17" fmla="*/ 148704 w 446112"/>
                    <a:gd name="connsiteY17" fmla="*/ 343675 h 412410"/>
                    <a:gd name="connsiteX18" fmla="*/ 74352 w 446112"/>
                    <a:gd name="connsiteY18" fmla="*/ 343675 h 412410"/>
                    <a:gd name="connsiteX19" fmla="*/ 0 w 446112"/>
                    <a:gd name="connsiteY19" fmla="*/ 274940 h 412410"/>
                    <a:gd name="connsiteX20" fmla="*/ 0 w 446112"/>
                    <a:gd name="connsiteY20" fmla="*/ 68735 h 412410"/>
                    <a:gd name="connsiteX21" fmla="*/ 263405 w 446112"/>
                    <a:gd name="connsiteY21" fmla="*/ 378043 h 412410"/>
                    <a:gd name="connsiteX22" fmla="*/ 260232 w 446112"/>
                    <a:gd name="connsiteY22" fmla="*/ 360859 h 412410"/>
                    <a:gd name="connsiteX23" fmla="*/ 260232 w 446112"/>
                    <a:gd name="connsiteY23" fmla="*/ 343675 h 412410"/>
                    <a:gd name="connsiteX24" fmla="*/ 185880 w 446112"/>
                    <a:gd name="connsiteY24" fmla="*/ 343675 h 412410"/>
                    <a:gd name="connsiteX25" fmla="*/ 185880 w 446112"/>
                    <a:gd name="connsiteY25" fmla="*/ 360859 h 412410"/>
                    <a:gd name="connsiteX26" fmla="*/ 182707 w 446112"/>
                    <a:gd name="connsiteY26" fmla="*/ 378043 h 412410"/>
                    <a:gd name="connsiteX27" fmla="*/ 263405 w 446112"/>
                    <a:gd name="connsiteY27" fmla="*/ 378043 h 412410"/>
                    <a:gd name="connsiteX28" fmla="*/ 371760 w 446112"/>
                    <a:gd name="connsiteY28" fmla="*/ 309308 h 412410"/>
                    <a:gd name="connsiteX29" fmla="*/ 408936 w 446112"/>
                    <a:gd name="connsiteY29" fmla="*/ 274940 h 412410"/>
                    <a:gd name="connsiteX30" fmla="*/ 37176 w 446112"/>
                    <a:gd name="connsiteY30" fmla="*/ 274940 h 412410"/>
                    <a:gd name="connsiteX31" fmla="*/ 74352 w 446112"/>
                    <a:gd name="connsiteY31" fmla="*/ 309308 h 412410"/>
                    <a:gd name="connsiteX32" fmla="*/ 371760 w 446112"/>
                    <a:gd name="connsiteY32" fmla="*/ 309308 h 412410"/>
                    <a:gd name="connsiteX33" fmla="*/ 408936 w 446112"/>
                    <a:gd name="connsiteY33" fmla="*/ 68735 h 412410"/>
                    <a:gd name="connsiteX34" fmla="*/ 371760 w 446112"/>
                    <a:gd name="connsiteY34" fmla="*/ 34368 h 412410"/>
                    <a:gd name="connsiteX35" fmla="*/ 74352 w 446112"/>
                    <a:gd name="connsiteY35" fmla="*/ 34368 h 412410"/>
                    <a:gd name="connsiteX36" fmla="*/ 37176 w 446112"/>
                    <a:gd name="connsiteY36" fmla="*/ 68735 h 412410"/>
                    <a:gd name="connsiteX37" fmla="*/ 37176 w 446112"/>
                    <a:gd name="connsiteY37" fmla="*/ 240573 h 412410"/>
                    <a:gd name="connsiteX38" fmla="*/ 408936 w 446112"/>
                    <a:gd name="connsiteY38" fmla="*/ 240573 h 412410"/>
                    <a:gd name="connsiteX39" fmla="*/ 408936 w 446112"/>
                    <a:gd name="connsiteY39" fmla="*/ 68735 h 412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46112" h="412410">
                      <a:moveTo>
                        <a:pt x="0" y="68735"/>
                      </a:moveTo>
                      <a:cubicBezTo>
                        <a:pt x="0" y="30774"/>
                        <a:pt x="33289" y="0"/>
                        <a:pt x="74352" y="0"/>
                      </a:cubicBezTo>
                      <a:lnTo>
                        <a:pt x="371760" y="0"/>
                      </a:lnTo>
                      <a:cubicBezTo>
                        <a:pt x="412823" y="0"/>
                        <a:pt x="446112" y="30774"/>
                        <a:pt x="446112" y="68735"/>
                      </a:cubicBezTo>
                      <a:lnTo>
                        <a:pt x="446112" y="274940"/>
                      </a:lnTo>
                      <a:cubicBezTo>
                        <a:pt x="446112" y="312901"/>
                        <a:pt x="412823" y="343675"/>
                        <a:pt x="371760" y="343675"/>
                      </a:cubicBezTo>
                      <a:lnTo>
                        <a:pt x="297408" y="343675"/>
                      </a:lnTo>
                      <a:lnTo>
                        <a:pt x="297408" y="360859"/>
                      </a:lnTo>
                      <a:cubicBezTo>
                        <a:pt x="297408" y="370349"/>
                        <a:pt x="305730" y="378043"/>
                        <a:pt x="315996" y="378043"/>
                      </a:cubicBezTo>
                      <a:lnTo>
                        <a:pt x="334584" y="378043"/>
                      </a:lnTo>
                      <a:cubicBezTo>
                        <a:pt x="344850" y="378043"/>
                        <a:pt x="353172" y="385736"/>
                        <a:pt x="353172" y="395226"/>
                      </a:cubicBezTo>
                      <a:cubicBezTo>
                        <a:pt x="353172" y="404717"/>
                        <a:pt x="344850" y="412410"/>
                        <a:pt x="334584" y="412410"/>
                      </a:cubicBezTo>
                      <a:lnTo>
                        <a:pt x="111528" y="412410"/>
                      </a:lnTo>
                      <a:cubicBezTo>
                        <a:pt x="101262" y="412410"/>
                        <a:pt x="92940" y="404717"/>
                        <a:pt x="92940" y="395226"/>
                      </a:cubicBezTo>
                      <a:cubicBezTo>
                        <a:pt x="92940" y="385736"/>
                        <a:pt x="101262" y="378043"/>
                        <a:pt x="111528" y="378043"/>
                      </a:cubicBezTo>
                      <a:lnTo>
                        <a:pt x="130116" y="378043"/>
                      </a:lnTo>
                      <a:cubicBezTo>
                        <a:pt x="140382" y="378043"/>
                        <a:pt x="148704" y="370349"/>
                        <a:pt x="148704" y="360859"/>
                      </a:cubicBezTo>
                      <a:lnTo>
                        <a:pt x="148704" y="343675"/>
                      </a:lnTo>
                      <a:lnTo>
                        <a:pt x="74352" y="343675"/>
                      </a:lnTo>
                      <a:cubicBezTo>
                        <a:pt x="33289" y="343675"/>
                        <a:pt x="0" y="312901"/>
                        <a:pt x="0" y="274940"/>
                      </a:cubicBezTo>
                      <a:lnTo>
                        <a:pt x="0" y="68735"/>
                      </a:lnTo>
                      <a:close/>
                      <a:moveTo>
                        <a:pt x="263405" y="378043"/>
                      </a:moveTo>
                      <a:cubicBezTo>
                        <a:pt x="261351" y="372667"/>
                        <a:pt x="260232" y="366883"/>
                        <a:pt x="260232" y="360859"/>
                      </a:cubicBezTo>
                      <a:lnTo>
                        <a:pt x="260232" y="343675"/>
                      </a:lnTo>
                      <a:lnTo>
                        <a:pt x="185880" y="343675"/>
                      </a:lnTo>
                      <a:lnTo>
                        <a:pt x="185880" y="360859"/>
                      </a:lnTo>
                      <a:cubicBezTo>
                        <a:pt x="185880" y="366883"/>
                        <a:pt x="184761" y="372667"/>
                        <a:pt x="182707" y="378043"/>
                      </a:cubicBezTo>
                      <a:lnTo>
                        <a:pt x="263405" y="378043"/>
                      </a:lnTo>
                      <a:close/>
                      <a:moveTo>
                        <a:pt x="371760" y="309308"/>
                      </a:moveTo>
                      <a:cubicBezTo>
                        <a:pt x="392292" y="309308"/>
                        <a:pt x="408936" y="293921"/>
                        <a:pt x="408936" y="274940"/>
                      </a:cubicBezTo>
                      <a:lnTo>
                        <a:pt x="37176" y="274940"/>
                      </a:lnTo>
                      <a:cubicBezTo>
                        <a:pt x="37176" y="293921"/>
                        <a:pt x="53820" y="309308"/>
                        <a:pt x="74352" y="309308"/>
                      </a:cubicBezTo>
                      <a:lnTo>
                        <a:pt x="371760" y="309308"/>
                      </a:lnTo>
                      <a:close/>
                      <a:moveTo>
                        <a:pt x="408936" y="68735"/>
                      </a:moveTo>
                      <a:cubicBezTo>
                        <a:pt x="408936" y="49754"/>
                        <a:pt x="392292" y="34368"/>
                        <a:pt x="371760" y="34368"/>
                      </a:cubicBezTo>
                      <a:lnTo>
                        <a:pt x="74352" y="34368"/>
                      </a:lnTo>
                      <a:cubicBezTo>
                        <a:pt x="53820" y="34368"/>
                        <a:pt x="37176" y="49754"/>
                        <a:pt x="37176" y="68735"/>
                      </a:cubicBezTo>
                      <a:lnTo>
                        <a:pt x="37176" y="240573"/>
                      </a:lnTo>
                      <a:lnTo>
                        <a:pt x="408936" y="240573"/>
                      </a:lnTo>
                      <a:lnTo>
                        <a:pt x="408936" y="68735"/>
                      </a:lnTo>
                      <a:close/>
                    </a:path>
                  </a:pathLst>
                </a:cu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3" name="Graphic 5">
                  <a:extLst>
                    <a:ext uri="{FF2B5EF4-FFF2-40B4-BE49-F238E27FC236}">
                      <a16:creationId xmlns:a16="http://schemas.microsoft.com/office/drawing/2014/main" id="{F2CBCE75-2810-100A-952F-83CCC487C2CD}"/>
                    </a:ext>
                  </a:extLst>
                </p:cNvPr>
                <p:cNvSpPr/>
                <p:nvPr/>
              </p:nvSpPr>
              <p:spPr>
                <a:xfrm>
                  <a:off x="4552205" y="2965191"/>
                  <a:ext cx="234179" cy="336760"/>
                </a:xfrm>
                <a:custGeom>
                  <a:avLst/>
                  <a:gdLst>
                    <a:gd name="connsiteX0" fmla="*/ 39557 w 219086"/>
                    <a:gd name="connsiteY0" fmla="*/ 0 h 315055"/>
                    <a:gd name="connsiteX1" fmla="*/ 0 w 219086"/>
                    <a:gd name="connsiteY1" fmla="*/ 36569 h 315055"/>
                    <a:gd name="connsiteX2" fmla="*/ 0 w 219086"/>
                    <a:gd name="connsiteY2" fmla="*/ 278486 h 315055"/>
                    <a:gd name="connsiteX3" fmla="*/ 39557 w 219086"/>
                    <a:gd name="connsiteY3" fmla="*/ 315055 h 315055"/>
                    <a:gd name="connsiteX4" fmla="*/ 179529 w 219086"/>
                    <a:gd name="connsiteY4" fmla="*/ 315055 h 315055"/>
                    <a:gd name="connsiteX5" fmla="*/ 219086 w 219086"/>
                    <a:gd name="connsiteY5" fmla="*/ 278486 h 315055"/>
                    <a:gd name="connsiteX6" fmla="*/ 219086 w 219086"/>
                    <a:gd name="connsiteY6" fmla="*/ 36569 h 315055"/>
                    <a:gd name="connsiteX7" fmla="*/ 179529 w 219086"/>
                    <a:gd name="connsiteY7" fmla="*/ 0 h 315055"/>
                    <a:gd name="connsiteX8" fmla="*/ 39557 w 219086"/>
                    <a:gd name="connsiteY8" fmla="*/ 0 h 315055"/>
                    <a:gd name="connsiteX9" fmla="*/ 24343 w 219086"/>
                    <a:gd name="connsiteY9" fmla="*/ 36569 h 315055"/>
                    <a:gd name="connsiteX10" fmla="*/ 39557 w 219086"/>
                    <a:gd name="connsiteY10" fmla="*/ 22504 h 315055"/>
                    <a:gd name="connsiteX11" fmla="*/ 179529 w 219086"/>
                    <a:gd name="connsiteY11" fmla="*/ 22504 h 315055"/>
                    <a:gd name="connsiteX12" fmla="*/ 194744 w 219086"/>
                    <a:gd name="connsiteY12" fmla="*/ 36569 h 315055"/>
                    <a:gd name="connsiteX13" fmla="*/ 194744 w 219086"/>
                    <a:gd name="connsiteY13" fmla="*/ 278486 h 315055"/>
                    <a:gd name="connsiteX14" fmla="*/ 179529 w 219086"/>
                    <a:gd name="connsiteY14" fmla="*/ 292551 h 315055"/>
                    <a:gd name="connsiteX15" fmla="*/ 39557 w 219086"/>
                    <a:gd name="connsiteY15" fmla="*/ 292551 h 315055"/>
                    <a:gd name="connsiteX16" fmla="*/ 24343 w 219086"/>
                    <a:gd name="connsiteY16" fmla="*/ 278486 h 315055"/>
                    <a:gd name="connsiteX17" fmla="*/ 24343 w 219086"/>
                    <a:gd name="connsiteY17" fmla="*/ 36569 h 315055"/>
                    <a:gd name="connsiteX18" fmla="*/ 85200 w 219086"/>
                    <a:gd name="connsiteY18" fmla="*/ 247543 h 315055"/>
                    <a:gd name="connsiteX19" fmla="*/ 73029 w 219086"/>
                    <a:gd name="connsiteY19" fmla="*/ 258795 h 315055"/>
                    <a:gd name="connsiteX20" fmla="*/ 85200 w 219086"/>
                    <a:gd name="connsiteY20" fmla="*/ 270047 h 315055"/>
                    <a:gd name="connsiteX21" fmla="*/ 133886 w 219086"/>
                    <a:gd name="connsiteY21" fmla="*/ 270047 h 315055"/>
                    <a:gd name="connsiteX22" fmla="*/ 146058 w 219086"/>
                    <a:gd name="connsiteY22" fmla="*/ 258795 h 315055"/>
                    <a:gd name="connsiteX23" fmla="*/ 133886 w 219086"/>
                    <a:gd name="connsiteY23" fmla="*/ 247543 h 315055"/>
                    <a:gd name="connsiteX24" fmla="*/ 85200 w 219086"/>
                    <a:gd name="connsiteY24" fmla="*/ 247543 h 31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19086" h="315055">
                      <a:moveTo>
                        <a:pt x="39557" y="0"/>
                      </a:moveTo>
                      <a:cubicBezTo>
                        <a:pt x="17710" y="0"/>
                        <a:pt x="0" y="16372"/>
                        <a:pt x="0" y="36569"/>
                      </a:cubicBezTo>
                      <a:lnTo>
                        <a:pt x="0" y="278486"/>
                      </a:lnTo>
                      <a:cubicBezTo>
                        <a:pt x="0" y="298682"/>
                        <a:pt x="17710" y="315055"/>
                        <a:pt x="39557" y="315055"/>
                      </a:cubicBezTo>
                      <a:lnTo>
                        <a:pt x="179529" y="315055"/>
                      </a:lnTo>
                      <a:cubicBezTo>
                        <a:pt x="201376" y="315055"/>
                        <a:pt x="219086" y="298682"/>
                        <a:pt x="219086" y="278486"/>
                      </a:cubicBezTo>
                      <a:lnTo>
                        <a:pt x="219086" y="36569"/>
                      </a:lnTo>
                      <a:cubicBezTo>
                        <a:pt x="219086" y="16372"/>
                        <a:pt x="201376" y="0"/>
                        <a:pt x="179529" y="0"/>
                      </a:cubicBezTo>
                      <a:lnTo>
                        <a:pt x="39557" y="0"/>
                      </a:lnTo>
                      <a:close/>
                      <a:moveTo>
                        <a:pt x="24343" y="36569"/>
                      </a:moveTo>
                      <a:cubicBezTo>
                        <a:pt x="24343" y="28801"/>
                        <a:pt x="31155" y="22504"/>
                        <a:pt x="39557" y="22504"/>
                      </a:cubicBezTo>
                      <a:lnTo>
                        <a:pt x="179529" y="22504"/>
                      </a:lnTo>
                      <a:cubicBezTo>
                        <a:pt x="187932" y="22504"/>
                        <a:pt x="194744" y="28801"/>
                        <a:pt x="194744" y="36569"/>
                      </a:cubicBezTo>
                      <a:lnTo>
                        <a:pt x="194744" y="278486"/>
                      </a:lnTo>
                      <a:cubicBezTo>
                        <a:pt x="194744" y="286255"/>
                        <a:pt x="187932" y="292551"/>
                        <a:pt x="179529" y="292551"/>
                      </a:cubicBezTo>
                      <a:lnTo>
                        <a:pt x="39557" y="292551"/>
                      </a:lnTo>
                      <a:cubicBezTo>
                        <a:pt x="31155" y="292551"/>
                        <a:pt x="24343" y="286255"/>
                        <a:pt x="24343" y="278486"/>
                      </a:cubicBezTo>
                      <a:lnTo>
                        <a:pt x="24343" y="36569"/>
                      </a:lnTo>
                      <a:close/>
                      <a:moveTo>
                        <a:pt x="85200" y="247543"/>
                      </a:moveTo>
                      <a:cubicBezTo>
                        <a:pt x="78478" y="247543"/>
                        <a:pt x="73029" y="252581"/>
                        <a:pt x="73029" y="258795"/>
                      </a:cubicBezTo>
                      <a:cubicBezTo>
                        <a:pt x="73029" y="265010"/>
                        <a:pt x="78478" y="270047"/>
                        <a:pt x="85200" y="270047"/>
                      </a:cubicBezTo>
                      <a:lnTo>
                        <a:pt x="133886" y="270047"/>
                      </a:lnTo>
                      <a:cubicBezTo>
                        <a:pt x="140608" y="270047"/>
                        <a:pt x="146058" y="265010"/>
                        <a:pt x="146058" y="258795"/>
                      </a:cubicBezTo>
                      <a:cubicBezTo>
                        <a:pt x="146058" y="252581"/>
                        <a:pt x="140608" y="247543"/>
                        <a:pt x="133886" y="247543"/>
                      </a:cubicBezTo>
                      <a:lnTo>
                        <a:pt x="85200" y="247543"/>
                      </a:lnTo>
                      <a:close/>
                    </a:path>
                  </a:pathLst>
                </a:cu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95320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1BAE96-0638-B0C5-54ED-199CF06D722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32B9A7-06B3-3548-4416-6D768FBB0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DB88D07-71C0-3634-88CD-04C824D30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5688" y="306212"/>
              <a:ext cx="1581800" cy="150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31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DC4B741-8086-8949-E83A-D3B022780A4C}"/>
              </a:ext>
            </a:extLst>
          </p:cNvPr>
          <p:cNvGrpSpPr/>
          <p:nvPr/>
        </p:nvGrpSpPr>
        <p:grpSpPr>
          <a:xfrm>
            <a:off x="1472738" y="700479"/>
            <a:ext cx="9246523" cy="5457042"/>
            <a:chOff x="1472739" y="1042183"/>
            <a:chExt cx="9246523" cy="5457042"/>
          </a:xfrm>
        </p:grpSpPr>
        <p:sp>
          <p:nvSpPr>
            <p:cNvPr id="4" name="Rounded Rectangle 2">
              <a:extLst>
                <a:ext uri="{FF2B5EF4-FFF2-40B4-BE49-F238E27FC236}">
                  <a16:creationId xmlns:a16="http://schemas.microsoft.com/office/drawing/2014/main" id="{BDB24F3C-5C9B-AB08-48BD-734696BD6F19}"/>
                </a:ext>
              </a:extLst>
            </p:cNvPr>
            <p:cNvSpPr/>
            <p:nvPr/>
          </p:nvSpPr>
          <p:spPr>
            <a:xfrm>
              <a:off x="3249857" y="1192058"/>
              <a:ext cx="6095639" cy="5307167"/>
            </a:xfrm>
            <a:prstGeom prst="roundRect">
              <a:avLst>
                <a:gd name="adj" fmla="val 2119"/>
              </a:avLst>
            </a:prstGeom>
            <a:solidFill>
              <a:srgbClr val="FFFFFF"/>
            </a:solidFill>
            <a:ln w="19050" cap="flat" cmpd="sng" algn="ctr">
              <a:gradFill>
                <a:gsLst>
                  <a:gs pos="67000">
                    <a:srgbClr val="3802DB"/>
                  </a:gs>
                  <a:gs pos="100000">
                    <a:srgbClr val="C039C4"/>
                  </a:gs>
                </a:gsLst>
                <a:lin ang="0" scaled="0"/>
              </a:gradFill>
              <a:prstDash val="solid"/>
            </a:ln>
            <a:effectLst>
              <a:outerShdw blurRad="127000" dist="1270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Rounded Rectangle 51">
              <a:extLst>
                <a:ext uri="{FF2B5EF4-FFF2-40B4-BE49-F238E27FC236}">
                  <a16:creationId xmlns:a16="http://schemas.microsoft.com/office/drawing/2014/main" id="{420C777D-862E-7148-9E5F-9BBE5A950F67}"/>
                </a:ext>
              </a:extLst>
            </p:cNvPr>
            <p:cNvSpPr/>
            <p:nvPr/>
          </p:nvSpPr>
          <p:spPr>
            <a:xfrm>
              <a:off x="4889811" y="1640356"/>
              <a:ext cx="2833042" cy="3547376"/>
            </a:xfrm>
            <a:prstGeom prst="roundRect">
              <a:avLst>
                <a:gd name="adj" fmla="val 2532"/>
              </a:avLst>
            </a:prstGeom>
            <a:solidFill>
              <a:srgbClr val="F5F3F6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ounded Rectangle 189">
              <a:extLst>
                <a:ext uri="{FF2B5EF4-FFF2-40B4-BE49-F238E27FC236}">
                  <a16:creationId xmlns:a16="http://schemas.microsoft.com/office/drawing/2014/main" id="{58FA8E05-BCB3-3DF0-F158-FBE8DBFAAE32}"/>
                </a:ext>
              </a:extLst>
            </p:cNvPr>
            <p:cNvSpPr/>
            <p:nvPr/>
          </p:nvSpPr>
          <p:spPr>
            <a:xfrm>
              <a:off x="4986607" y="2394395"/>
              <a:ext cx="2646150" cy="563736"/>
            </a:xfrm>
            <a:prstGeom prst="roundRect">
              <a:avLst>
                <a:gd name="adj" fmla="val 8095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3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7" name="Rounded Rectangle 39">
              <a:extLst>
                <a:ext uri="{FF2B5EF4-FFF2-40B4-BE49-F238E27FC236}">
                  <a16:creationId xmlns:a16="http://schemas.microsoft.com/office/drawing/2014/main" id="{44F9AA9D-895C-343E-A64B-AB9B0B748F33}"/>
                </a:ext>
              </a:extLst>
            </p:cNvPr>
            <p:cNvSpPr/>
            <p:nvPr/>
          </p:nvSpPr>
          <p:spPr>
            <a:xfrm>
              <a:off x="5116578" y="2647573"/>
              <a:ext cx="1211063" cy="239082"/>
            </a:xfrm>
            <a:prstGeom prst="roundRect">
              <a:avLst>
                <a:gd name="adj" fmla="val 26451"/>
              </a:avLst>
            </a:prstGeom>
            <a:gradFill flip="none" rotWithShape="1">
              <a:gsLst>
                <a:gs pos="49000">
                  <a:srgbClr val="3802DB"/>
                </a:gs>
                <a:gs pos="0">
                  <a:srgbClr val="C039C4"/>
                </a:gs>
              </a:gsLst>
              <a:lin ang="12600000" scaled="0"/>
              <a:tileRect/>
            </a:gra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Catalog API</a:t>
              </a:r>
            </a:p>
          </p:txBody>
        </p:sp>
        <p:sp>
          <p:nvSpPr>
            <p:cNvPr id="8" name="Rounded Rectangle 38">
              <a:extLst>
                <a:ext uri="{FF2B5EF4-FFF2-40B4-BE49-F238E27FC236}">
                  <a16:creationId xmlns:a16="http://schemas.microsoft.com/office/drawing/2014/main" id="{85E827EC-A5A8-A98C-8459-D9A8B80D0FB0}"/>
                </a:ext>
              </a:extLst>
            </p:cNvPr>
            <p:cNvSpPr/>
            <p:nvPr/>
          </p:nvSpPr>
          <p:spPr>
            <a:xfrm>
              <a:off x="5115980" y="3268395"/>
              <a:ext cx="1211063" cy="239082"/>
            </a:xfrm>
            <a:prstGeom prst="roundRect">
              <a:avLst>
                <a:gd name="adj" fmla="val 16386"/>
              </a:avLst>
            </a:prstGeom>
            <a:gradFill flip="none" rotWithShape="1">
              <a:gsLst>
                <a:gs pos="49000">
                  <a:srgbClr val="3802DB"/>
                </a:gs>
                <a:gs pos="0">
                  <a:srgbClr val="C039C4"/>
                </a:gs>
              </a:gsLst>
              <a:lin ang="12600000" scaled="0"/>
              <a:tileRect/>
            </a:gra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Ordering API</a:t>
              </a:r>
            </a:p>
          </p:txBody>
        </p:sp>
        <p:sp>
          <p:nvSpPr>
            <p:cNvPr id="9" name="Rounded Rectangle 199">
              <a:extLst>
                <a:ext uri="{FF2B5EF4-FFF2-40B4-BE49-F238E27FC236}">
                  <a16:creationId xmlns:a16="http://schemas.microsoft.com/office/drawing/2014/main" id="{9462C089-A819-1250-C26F-3E7DC10C03D9}"/>
                </a:ext>
              </a:extLst>
            </p:cNvPr>
            <p:cNvSpPr/>
            <p:nvPr/>
          </p:nvSpPr>
          <p:spPr>
            <a:xfrm>
              <a:off x="4984621" y="3015777"/>
              <a:ext cx="2646150" cy="828317"/>
            </a:xfrm>
            <a:prstGeom prst="roundRect">
              <a:avLst>
                <a:gd name="adj" fmla="val 532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3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0" name="Rounded Rectangle 203">
              <a:extLst>
                <a:ext uri="{FF2B5EF4-FFF2-40B4-BE49-F238E27FC236}">
                  <a16:creationId xmlns:a16="http://schemas.microsoft.com/office/drawing/2014/main" id="{726060F3-4D8A-DD8A-299A-ABA804970605}"/>
                </a:ext>
              </a:extLst>
            </p:cNvPr>
            <p:cNvSpPr/>
            <p:nvPr/>
          </p:nvSpPr>
          <p:spPr>
            <a:xfrm>
              <a:off x="6583862" y="3398111"/>
              <a:ext cx="945128" cy="238923"/>
            </a:xfrm>
            <a:prstGeom prst="roundRect">
              <a:avLst>
                <a:gd name="adj" fmla="val 20736"/>
              </a:avLst>
            </a:prstGeom>
            <a:solidFill>
              <a:srgbClr val="ECE9E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159EDB-6988-2042-71EB-046E7DEB64B2}"/>
                </a:ext>
              </a:extLst>
            </p:cNvPr>
            <p:cNvSpPr txBox="1"/>
            <p:nvPr/>
          </p:nvSpPr>
          <p:spPr>
            <a:xfrm>
              <a:off x="6821946" y="3409850"/>
              <a:ext cx="72734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/>
                  <a:cs typeface="Calibri" panose="020F0502020204030204" pitchFamily="34" charset="0"/>
                </a:rPr>
                <a:t>PostgreSQL</a:t>
              </a: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6F663035-398A-F218-62DB-B643E5F87A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49" y="3435999"/>
              <a:ext cx="154703" cy="16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53980C-0205-8A24-F3C6-C558D0BCE176}"/>
                </a:ext>
              </a:extLst>
            </p:cNvPr>
            <p:cNvSpPr txBox="1"/>
            <p:nvPr/>
          </p:nvSpPr>
          <p:spPr>
            <a:xfrm>
              <a:off x="5122285" y="3031948"/>
              <a:ext cx="23997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C039C4"/>
                  </a:solidFill>
                  <a:effectLst/>
                  <a:uLnTx/>
                  <a:uFillTx/>
                  <a:latin typeface="Segoe UI Semibold"/>
                </a:rPr>
                <a:t>Order Service</a:t>
              </a:r>
            </a:p>
          </p:txBody>
        </p:sp>
        <p:sp>
          <p:nvSpPr>
            <p:cNvPr id="14" name="Rounded Rectangle 224">
              <a:extLst>
                <a:ext uri="{FF2B5EF4-FFF2-40B4-BE49-F238E27FC236}">
                  <a16:creationId xmlns:a16="http://schemas.microsoft.com/office/drawing/2014/main" id="{DEE15024-779B-6059-91D5-8B82059DAC05}"/>
                </a:ext>
              </a:extLst>
            </p:cNvPr>
            <p:cNvSpPr/>
            <p:nvPr/>
          </p:nvSpPr>
          <p:spPr>
            <a:xfrm>
              <a:off x="5116863" y="3543266"/>
              <a:ext cx="1211063" cy="238207"/>
            </a:xfrm>
            <a:prstGeom prst="roundRect">
              <a:avLst>
                <a:gd name="adj" fmla="val 28172"/>
              </a:avLst>
            </a:prstGeom>
            <a:solidFill>
              <a:srgbClr val="ECE9E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Order Processor</a:t>
              </a:r>
            </a:p>
          </p:txBody>
        </p:sp>
        <p:cxnSp>
          <p:nvCxnSpPr>
            <p:cNvPr id="15" name="Elbow Connector 58">
              <a:extLst>
                <a:ext uri="{FF2B5EF4-FFF2-40B4-BE49-F238E27FC236}">
                  <a16:creationId xmlns:a16="http://schemas.microsoft.com/office/drawing/2014/main" id="{7B85962B-D0DA-B8A7-6229-1709A38F4838}"/>
                </a:ext>
              </a:extLst>
            </p:cNvPr>
            <p:cNvCxnSpPr>
              <a:cxnSpLocks/>
            </p:cNvCxnSpPr>
            <p:nvPr/>
          </p:nvCxnSpPr>
          <p:spPr>
            <a:xfrm>
              <a:off x="6327641" y="3388496"/>
              <a:ext cx="250361" cy="76487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Elbow Connector 64">
              <a:extLst>
                <a:ext uri="{FF2B5EF4-FFF2-40B4-BE49-F238E27FC236}">
                  <a16:creationId xmlns:a16="http://schemas.microsoft.com/office/drawing/2014/main" id="{C97E3E08-DEB9-5663-CBF1-CDF8FC527922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6327926" y="3586252"/>
              <a:ext cx="250076" cy="76118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F2586671-88A9-FBD2-3734-B98B613C225F}"/>
                </a:ext>
              </a:extLst>
            </p:cNvPr>
            <p:cNvSpPr/>
            <p:nvPr/>
          </p:nvSpPr>
          <p:spPr>
            <a:xfrm>
              <a:off x="7980654" y="3283294"/>
              <a:ext cx="1143000" cy="1143000"/>
            </a:xfrm>
            <a:prstGeom prst="roundRect">
              <a:avLst>
                <a:gd name="adj" fmla="val 6599"/>
              </a:avLst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Rounded Rectangle 33">
              <a:extLst>
                <a:ext uri="{FF2B5EF4-FFF2-40B4-BE49-F238E27FC236}">
                  <a16:creationId xmlns:a16="http://schemas.microsoft.com/office/drawing/2014/main" id="{C1EB3924-20C2-940B-A89D-C208F18530A9}"/>
                </a:ext>
              </a:extLst>
            </p:cNvPr>
            <p:cNvSpPr/>
            <p:nvPr/>
          </p:nvSpPr>
          <p:spPr>
            <a:xfrm>
              <a:off x="1472739" y="1690491"/>
              <a:ext cx="1471159" cy="3002159"/>
            </a:xfrm>
            <a:prstGeom prst="roundRect">
              <a:avLst>
                <a:gd name="adj" fmla="val 7086"/>
              </a:avLst>
            </a:prstGeom>
            <a:solidFill>
              <a:srgbClr val="FFFFFF"/>
            </a:solidFill>
            <a:ln w="19050" cap="flat" cmpd="sng" algn="ctr">
              <a:solidFill>
                <a:srgbClr val="3802DB"/>
              </a:solidFill>
              <a:prstDash val="solid"/>
            </a:ln>
            <a:effectLst>
              <a:outerShdw blurRad="127000" dist="1270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ounded Rectangle 91">
              <a:extLst>
                <a:ext uri="{FF2B5EF4-FFF2-40B4-BE49-F238E27FC236}">
                  <a16:creationId xmlns:a16="http://schemas.microsoft.com/office/drawing/2014/main" id="{6FAD5564-C70A-7B8C-49CB-1ED00DA166D2}"/>
                </a:ext>
              </a:extLst>
            </p:cNvPr>
            <p:cNvSpPr/>
            <p:nvPr/>
          </p:nvSpPr>
          <p:spPr>
            <a:xfrm>
              <a:off x="3493142" y="5381967"/>
              <a:ext cx="5530240" cy="969501"/>
            </a:xfrm>
            <a:prstGeom prst="roundRect">
              <a:avLst>
                <a:gd name="adj" fmla="val 6599"/>
              </a:avLst>
            </a:prstGeom>
            <a:solidFill>
              <a:srgbClr val="F5F3F6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285CB3-CCEF-52BC-F187-183CDD7DA530}"/>
                </a:ext>
              </a:extLst>
            </p:cNvPr>
            <p:cNvSpPr txBox="1"/>
            <p:nvPr/>
          </p:nvSpPr>
          <p:spPr>
            <a:xfrm>
              <a:off x="1747276" y="1549350"/>
              <a:ext cx="949541" cy="240939"/>
            </a:xfrm>
            <a:prstGeom prst="roundRect">
              <a:avLst/>
            </a:prstGeom>
            <a:solidFill>
              <a:srgbClr val="FFFFFF"/>
            </a:solidFill>
          </p:spPr>
          <p:txBody>
            <a:bodyPr wrap="none" lIns="91440" rIns="91440" rtlCol="0">
              <a:noAutofit/>
            </a:bodyPr>
            <a:lstStyle>
              <a:defPPr>
                <a:defRPr lang="en-US"/>
              </a:defPPr>
              <a:lvl1pPr algn="ctr">
                <a:defRPr sz="1400" b="1">
                  <a:latin typeface="+mj-lt"/>
                </a:defRPr>
              </a:lvl1pPr>
            </a:lstStyle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802DB"/>
                  </a:solidFill>
                  <a:effectLst/>
                  <a:uLnTx/>
                  <a:uFillTx/>
                  <a:latin typeface="Segoe UI Semibold"/>
                </a:rPr>
                <a:t>Client Apps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8751510-5CF7-6032-FD66-BD9733294D31}"/>
                </a:ext>
              </a:extLst>
            </p:cNvPr>
            <p:cNvGrpSpPr/>
            <p:nvPr/>
          </p:nvGrpSpPr>
          <p:grpSpPr>
            <a:xfrm>
              <a:off x="8071970" y="3466174"/>
              <a:ext cx="960245" cy="777240"/>
              <a:chOff x="8051893" y="3466174"/>
              <a:chExt cx="960245" cy="777240"/>
            </a:xfrm>
          </p:grpSpPr>
          <p:sp>
            <p:nvSpPr>
              <p:cNvPr id="126" name="Rounded Rectangle 125">
                <a:extLst>
                  <a:ext uri="{FF2B5EF4-FFF2-40B4-BE49-F238E27FC236}">
                    <a16:creationId xmlns:a16="http://schemas.microsoft.com/office/drawing/2014/main" id="{AB9590E4-9D1C-11DD-D2EB-59E0D9B36454}"/>
                  </a:ext>
                </a:extLst>
              </p:cNvPr>
              <p:cNvSpPr/>
              <p:nvPr/>
            </p:nvSpPr>
            <p:spPr>
              <a:xfrm>
                <a:off x="8052018" y="3466174"/>
                <a:ext cx="960120" cy="777240"/>
              </a:xfrm>
              <a:prstGeom prst="roundRect">
                <a:avLst>
                  <a:gd name="adj" fmla="val 4924"/>
                </a:avLst>
              </a:prstGeom>
              <a:solidFill>
                <a:srgbClr val="F5F3F6"/>
              </a:solidFill>
              <a:ln w="12700" cap="flat" cmpd="sng" algn="ctr">
                <a:solidFill>
                  <a:srgbClr val="3802DB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73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80B9E308-9A14-83C7-3DF1-131A51DDE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457292" y="3843173"/>
                <a:ext cx="202735" cy="207267"/>
              </a:xfrm>
              <a:prstGeom prst="rect">
                <a:avLst/>
              </a:prstGeom>
            </p:spPr>
          </p:pic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CEF7C83-5409-03FD-18DB-B09AA174F920}"/>
                  </a:ext>
                </a:extLst>
              </p:cNvPr>
              <p:cNvSpPr txBox="1"/>
              <p:nvPr/>
            </p:nvSpPr>
            <p:spPr>
              <a:xfrm>
                <a:off x="8051893" y="3543749"/>
                <a:ext cx="95141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 Semibold"/>
                  </a:rPr>
                  <a:t>Event Bus</a:t>
                </a:r>
              </a:p>
            </p:txBody>
          </p:sp>
        </p:grpSp>
        <p:pic>
          <p:nvPicPr>
            <p:cNvPr id="22" name="Picture 21" descr="A purple triangle with white triangles&#10;&#10;Description automatically generated">
              <a:extLst>
                <a:ext uri="{FF2B5EF4-FFF2-40B4-BE49-F238E27FC236}">
                  <a16:creationId xmlns:a16="http://schemas.microsoft.com/office/drawing/2014/main" id="{70EFC978-E898-5959-8749-F0ADEE35D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72080" y="1307569"/>
              <a:ext cx="197867" cy="202291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7F819D0-1173-D8F5-C51A-A94BB7F79B19}"/>
                </a:ext>
              </a:extLst>
            </p:cNvPr>
            <p:cNvGrpSpPr/>
            <p:nvPr/>
          </p:nvGrpSpPr>
          <p:grpSpPr>
            <a:xfrm>
              <a:off x="9576262" y="1973232"/>
              <a:ext cx="1143000" cy="1249929"/>
              <a:chOff x="9556185" y="1973232"/>
              <a:chExt cx="1143000" cy="1249929"/>
            </a:xfrm>
          </p:grpSpPr>
          <p:sp>
            <p:nvSpPr>
              <p:cNvPr id="121" name="Rounded Rectangle 86">
                <a:extLst>
                  <a:ext uri="{FF2B5EF4-FFF2-40B4-BE49-F238E27FC236}">
                    <a16:creationId xmlns:a16="http://schemas.microsoft.com/office/drawing/2014/main" id="{3236EA2B-FA04-78A6-4A89-6C0F1E977010}"/>
                  </a:ext>
                </a:extLst>
              </p:cNvPr>
              <p:cNvSpPr/>
              <p:nvPr/>
            </p:nvSpPr>
            <p:spPr>
              <a:xfrm>
                <a:off x="9556185" y="1973232"/>
                <a:ext cx="1143000" cy="1143000"/>
              </a:xfrm>
              <a:prstGeom prst="roundRect">
                <a:avLst>
                  <a:gd name="adj" fmla="val 6599"/>
                </a:avLst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2" name="Rounded Rectangle 88">
                <a:extLst>
                  <a:ext uri="{FF2B5EF4-FFF2-40B4-BE49-F238E27FC236}">
                    <a16:creationId xmlns:a16="http://schemas.microsoft.com/office/drawing/2014/main" id="{4DC4BA35-B856-EBD3-7A3F-BDE8681F091E}"/>
                  </a:ext>
                </a:extLst>
              </p:cNvPr>
              <p:cNvSpPr/>
              <p:nvPr/>
            </p:nvSpPr>
            <p:spPr>
              <a:xfrm>
                <a:off x="9647625" y="2134798"/>
                <a:ext cx="960120" cy="819869"/>
              </a:xfrm>
              <a:prstGeom prst="roundRect">
                <a:avLst>
                  <a:gd name="adj" fmla="val 4924"/>
                </a:avLst>
              </a:prstGeom>
              <a:solidFill>
                <a:srgbClr val="F6F3F7"/>
              </a:solidFill>
              <a:ln w="12700" cap="flat" cmpd="sng" algn="ctr">
                <a:solidFill>
                  <a:srgbClr val="3802DB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73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CE92018-0082-5C7F-835F-6F8932120FE0}"/>
                  </a:ext>
                </a:extLst>
              </p:cNvPr>
              <p:cNvSpPr/>
              <p:nvPr/>
            </p:nvSpPr>
            <p:spPr>
              <a:xfrm>
                <a:off x="9652203" y="2460590"/>
                <a:ext cx="816217" cy="762571"/>
              </a:xfrm>
              <a:prstGeom prst="rect">
                <a:avLst/>
              </a:prstGeom>
              <a:no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54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CA6394B-9ECD-EEE6-5AA5-011716D4D060}"/>
                  </a:ext>
                </a:extLst>
              </p:cNvPr>
              <p:cNvSpPr txBox="1"/>
              <p:nvPr/>
            </p:nvSpPr>
            <p:spPr>
              <a:xfrm>
                <a:off x="9666044" y="2214809"/>
                <a:ext cx="9417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 Semibold"/>
                    <a:cs typeface="Calibri" panose="020F0502020204030204" pitchFamily="34" charset="0"/>
                  </a:rPr>
                  <a:t>OpenAI</a:t>
                </a:r>
              </a:p>
            </p:txBody>
          </p:sp>
          <p:pic>
            <p:nvPicPr>
              <p:cNvPr id="125" name="Graphic 124">
                <a:extLst>
                  <a:ext uri="{FF2B5EF4-FFF2-40B4-BE49-F238E27FC236}">
                    <a16:creationId xmlns:a16="http://schemas.microsoft.com/office/drawing/2014/main" id="{19FE9FCB-390C-71C3-D47C-A903279A3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000630" y="2550950"/>
                <a:ext cx="272221" cy="281306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289457-F64F-FCFA-ABEA-198C801CC98A}"/>
                </a:ext>
              </a:extLst>
            </p:cNvPr>
            <p:cNvSpPr txBox="1"/>
            <p:nvPr/>
          </p:nvSpPr>
          <p:spPr>
            <a:xfrm>
              <a:off x="5707376" y="1042183"/>
              <a:ext cx="1180600" cy="232791"/>
            </a:xfrm>
            <a:prstGeom prst="roundRect">
              <a:avLst/>
            </a:prstGeom>
            <a:solidFill>
              <a:srgbClr val="FFFFFF"/>
            </a:solidFill>
          </p:spPr>
          <p:txBody>
            <a:bodyPr wrap="none" lIns="91440" rIns="91440" rtlCol="0"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802DB"/>
                  </a:solidFill>
                  <a:effectLst/>
                  <a:uLnTx/>
                  <a:uFillTx/>
                  <a:latin typeface="Segoe UI Semibold"/>
                </a:rPr>
                <a:t>Cloud Services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997FD1-4AF7-A877-B813-225D98290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9476" y="2144268"/>
              <a:ext cx="0" cy="2139839"/>
            </a:xfrm>
            <a:prstGeom prst="line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26" name="Rounded Rectangle 56">
              <a:extLst>
                <a:ext uri="{FF2B5EF4-FFF2-40B4-BE49-F238E27FC236}">
                  <a16:creationId xmlns:a16="http://schemas.microsoft.com/office/drawing/2014/main" id="{2CBE595C-24AC-D48C-CEAE-94CC0779B2B1}"/>
                </a:ext>
              </a:extLst>
            </p:cNvPr>
            <p:cNvSpPr/>
            <p:nvPr/>
          </p:nvSpPr>
          <p:spPr>
            <a:xfrm>
              <a:off x="4978692" y="4531649"/>
              <a:ext cx="2647850" cy="563736"/>
            </a:xfrm>
            <a:prstGeom prst="roundRect">
              <a:avLst>
                <a:gd name="adj" fmla="val 7331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3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A8124B-3492-3FBE-ADA6-8CCD4D62AA6E}"/>
                </a:ext>
              </a:extLst>
            </p:cNvPr>
            <p:cNvSpPr txBox="1"/>
            <p:nvPr/>
          </p:nvSpPr>
          <p:spPr>
            <a:xfrm>
              <a:off x="5099230" y="4547820"/>
              <a:ext cx="24233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C039C4"/>
                  </a:solidFill>
                  <a:effectLst/>
                  <a:uLnTx/>
                  <a:uFillTx/>
                  <a:latin typeface="Segoe UI Semibold"/>
                </a:rPr>
                <a:t>Payment Service</a:t>
              </a:r>
            </a:p>
          </p:txBody>
        </p:sp>
        <p:sp>
          <p:nvSpPr>
            <p:cNvPr id="28" name="Rounded Rectangle 55">
              <a:extLst>
                <a:ext uri="{FF2B5EF4-FFF2-40B4-BE49-F238E27FC236}">
                  <a16:creationId xmlns:a16="http://schemas.microsoft.com/office/drawing/2014/main" id="{D73987ED-D228-C053-5096-63F9955ED70B}"/>
                </a:ext>
              </a:extLst>
            </p:cNvPr>
            <p:cNvSpPr/>
            <p:nvPr/>
          </p:nvSpPr>
          <p:spPr>
            <a:xfrm>
              <a:off x="5692425" y="4798437"/>
              <a:ext cx="1220384" cy="239082"/>
            </a:xfrm>
            <a:prstGeom prst="roundRect">
              <a:avLst>
                <a:gd name="adj" fmla="val 29806"/>
              </a:avLst>
            </a:prstGeom>
            <a:solidFill>
              <a:srgbClr val="ECE9E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Payment Processor</a:t>
              </a:r>
            </a:p>
          </p:txBody>
        </p:sp>
        <p:sp>
          <p:nvSpPr>
            <p:cNvPr id="29" name="Rounded Rectangle 32">
              <a:extLst>
                <a:ext uri="{FF2B5EF4-FFF2-40B4-BE49-F238E27FC236}">
                  <a16:creationId xmlns:a16="http://schemas.microsoft.com/office/drawing/2014/main" id="{35EA69F9-BC46-46A1-8CEE-3B91BBF4117F}"/>
                </a:ext>
              </a:extLst>
            </p:cNvPr>
            <p:cNvSpPr/>
            <p:nvPr/>
          </p:nvSpPr>
          <p:spPr>
            <a:xfrm>
              <a:off x="4986607" y="1773012"/>
              <a:ext cx="2646150" cy="563736"/>
            </a:xfrm>
            <a:prstGeom prst="roundRect">
              <a:avLst>
                <a:gd name="adj" fmla="val 7331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3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30" name="Rounded Rectangle 179">
              <a:extLst>
                <a:ext uri="{FF2B5EF4-FFF2-40B4-BE49-F238E27FC236}">
                  <a16:creationId xmlns:a16="http://schemas.microsoft.com/office/drawing/2014/main" id="{8CD656B9-5068-6647-9183-B15EE60BD644}"/>
                </a:ext>
              </a:extLst>
            </p:cNvPr>
            <p:cNvSpPr/>
            <p:nvPr/>
          </p:nvSpPr>
          <p:spPr>
            <a:xfrm>
              <a:off x="6583862" y="2032332"/>
              <a:ext cx="945128" cy="238923"/>
            </a:xfrm>
            <a:prstGeom prst="roundRect">
              <a:avLst>
                <a:gd name="adj" fmla="val 20736"/>
              </a:avLst>
            </a:prstGeom>
            <a:solidFill>
              <a:srgbClr val="ECE9EF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94F8CC-0530-84D3-7E68-4E51BDBA971E}"/>
                </a:ext>
              </a:extLst>
            </p:cNvPr>
            <p:cNvSpPr txBox="1"/>
            <p:nvPr/>
          </p:nvSpPr>
          <p:spPr>
            <a:xfrm>
              <a:off x="6821946" y="2044071"/>
              <a:ext cx="733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/>
                  <a:cs typeface="Calibri" panose="020F0502020204030204" pitchFamily="34" charset="0"/>
                </a:rPr>
                <a:t>PostgreSQL</a:t>
              </a:r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34D7E1F7-230D-C3EC-4788-ADC0ED049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49" y="2070220"/>
              <a:ext cx="154703" cy="16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1D8CD7-B4BE-1719-883D-68998D7005CD}"/>
                </a:ext>
              </a:extLst>
            </p:cNvPr>
            <p:cNvSpPr txBox="1"/>
            <p:nvPr/>
          </p:nvSpPr>
          <p:spPr>
            <a:xfrm>
              <a:off x="5112773" y="1789182"/>
              <a:ext cx="24162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C039C4"/>
                  </a:solidFill>
                  <a:effectLst/>
                  <a:uLnTx/>
                  <a:uFillTx/>
                  <a:latin typeface="Segoe UI Semibold"/>
                </a:rPr>
                <a:t>Identity Service</a:t>
              </a:r>
            </a:p>
          </p:txBody>
        </p:sp>
        <p:sp>
          <p:nvSpPr>
            <p:cNvPr id="34" name="Rounded Rectangle 12">
              <a:extLst>
                <a:ext uri="{FF2B5EF4-FFF2-40B4-BE49-F238E27FC236}">
                  <a16:creationId xmlns:a16="http://schemas.microsoft.com/office/drawing/2014/main" id="{5F5DF17A-1963-8450-E091-A54FC75D1469}"/>
                </a:ext>
              </a:extLst>
            </p:cNvPr>
            <p:cNvSpPr/>
            <p:nvPr/>
          </p:nvSpPr>
          <p:spPr>
            <a:xfrm>
              <a:off x="5116578" y="2026190"/>
              <a:ext cx="1211063" cy="239082"/>
            </a:xfrm>
            <a:prstGeom prst="roundRect">
              <a:avLst>
                <a:gd name="adj" fmla="val 26451"/>
              </a:avLst>
            </a:prstGeom>
            <a:gradFill flip="none" rotWithShape="1">
              <a:gsLst>
                <a:gs pos="49000">
                  <a:srgbClr val="3802DB"/>
                </a:gs>
                <a:gs pos="0">
                  <a:srgbClr val="C039C4"/>
                </a:gs>
              </a:gsLst>
              <a:lin ang="12600000" scaled="0"/>
              <a:tileRect/>
            </a:gra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Identity API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46A7402-BF1A-E2D7-571D-2B3AC93E9ED3}"/>
                </a:ext>
              </a:extLst>
            </p:cNvPr>
            <p:cNvCxnSpPr>
              <a:cxnSpLocks/>
            </p:cNvCxnSpPr>
            <p:nvPr/>
          </p:nvCxnSpPr>
          <p:spPr>
            <a:xfrm>
              <a:off x="6327641" y="2142481"/>
              <a:ext cx="250361" cy="2927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36" name="Rounded Rectangle 193">
              <a:extLst>
                <a:ext uri="{FF2B5EF4-FFF2-40B4-BE49-F238E27FC236}">
                  <a16:creationId xmlns:a16="http://schemas.microsoft.com/office/drawing/2014/main" id="{316518A7-A731-73B5-38B6-19EF85F0855F}"/>
                </a:ext>
              </a:extLst>
            </p:cNvPr>
            <p:cNvSpPr/>
            <p:nvPr/>
          </p:nvSpPr>
          <p:spPr>
            <a:xfrm>
              <a:off x="6583862" y="2653715"/>
              <a:ext cx="945128" cy="238923"/>
            </a:xfrm>
            <a:prstGeom prst="roundRect">
              <a:avLst>
                <a:gd name="adj" fmla="val 20736"/>
              </a:avLst>
            </a:prstGeom>
            <a:solidFill>
              <a:srgbClr val="ECE9E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13E80FD-068B-381C-BB9F-8AACCEC34E28}"/>
                </a:ext>
              </a:extLst>
            </p:cNvPr>
            <p:cNvSpPr txBox="1"/>
            <p:nvPr/>
          </p:nvSpPr>
          <p:spPr>
            <a:xfrm>
              <a:off x="6821946" y="2665454"/>
              <a:ext cx="733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/>
                  <a:cs typeface="Calibri" panose="020F0502020204030204" pitchFamily="34" charset="0"/>
                </a:rPr>
                <a:t>PostgreSQL</a:t>
              </a:r>
            </a:p>
          </p:txBody>
        </p:sp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941FD8CF-C356-FA2B-8A46-40192D5DA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49" y="2691603"/>
              <a:ext cx="154703" cy="16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D2932D-FD44-142E-A634-E3FA4213F7C8}"/>
                </a:ext>
              </a:extLst>
            </p:cNvPr>
            <p:cNvSpPr txBox="1"/>
            <p:nvPr/>
          </p:nvSpPr>
          <p:spPr>
            <a:xfrm>
              <a:off x="5128394" y="2410566"/>
              <a:ext cx="2393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C039C4"/>
                  </a:solidFill>
                  <a:effectLst/>
                  <a:uLnTx/>
                  <a:uFillTx/>
                  <a:latin typeface="Segoe UI Semibold"/>
                </a:rPr>
                <a:t>Catalog Service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8712E9D-B9C1-9403-3F60-E744E30E53C5}"/>
                </a:ext>
              </a:extLst>
            </p:cNvPr>
            <p:cNvCxnSpPr>
              <a:cxnSpLocks/>
            </p:cNvCxnSpPr>
            <p:nvPr/>
          </p:nvCxnSpPr>
          <p:spPr>
            <a:xfrm>
              <a:off x="6327641" y="2763865"/>
              <a:ext cx="250361" cy="3250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41" name="Rounded Rectangle 209">
              <a:extLst>
                <a:ext uri="{FF2B5EF4-FFF2-40B4-BE49-F238E27FC236}">
                  <a16:creationId xmlns:a16="http://schemas.microsoft.com/office/drawing/2014/main" id="{F323F2A9-AA36-A4F8-C4F8-05AA307D2D25}"/>
                </a:ext>
              </a:extLst>
            </p:cNvPr>
            <p:cNvSpPr/>
            <p:nvPr/>
          </p:nvSpPr>
          <p:spPr>
            <a:xfrm>
              <a:off x="4984621" y="3905082"/>
              <a:ext cx="2646150" cy="563736"/>
            </a:xfrm>
            <a:prstGeom prst="roundRect">
              <a:avLst>
                <a:gd name="adj" fmla="val 7331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3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42" name="Rounded Rectangle 213">
              <a:extLst>
                <a:ext uri="{FF2B5EF4-FFF2-40B4-BE49-F238E27FC236}">
                  <a16:creationId xmlns:a16="http://schemas.microsoft.com/office/drawing/2014/main" id="{FA7F9ABD-0ECB-FBD2-25D6-988000181B9A}"/>
                </a:ext>
              </a:extLst>
            </p:cNvPr>
            <p:cNvSpPr/>
            <p:nvPr/>
          </p:nvSpPr>
          <p:spPr>
            <a:xfrm>
              <a:off x="6583862" y="4164402"/>
              <a:ext cx="945128" cy="238923"/>
            </a:xfrm>
            <a:prstGeom prst="roundRect">
              <a:avLst>
                <a:gd name="adj" fmla="val 20736"/>
              </a:avLst>
            </a:prstGeom>
            <a:solidFill>
              <a:srgbClr val="ECE9E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A884C6DE-012B-9D41-81C8-143F2C37A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61667" y="4203075"/>
              <a:ext cx="158044" cy="16157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CFD851F-20D8-575B-FF83-3B9708448D1C}"/>
                </a:ext>
              </a:extLst>
            </p:cNvPr>
            <p:cNvSpPr txBox="1"/>
            <p:nvPr/>
          </p:nvSpPr>
          <p:spPr>
            <a:xfrm>
              <a:off x="6821946" y="4176141"/>
              <a:ext cx="5108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/>
                  <a:cs typeface="Calibri" panose="020F0502020204030204" pitchFamily="34" charset="0"/>
                </a:rPr>
                <a:t>Redis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190E74F-A57E-EE6E-DF93-66FAF8641C43}"/>
                </a:ext>
              </a:extLst>
            </p:cNvPr>
            <p:cNvSpPr txBox="1"/>
            <p:nvPr/>
          </p:nvSpPr>
          <p:spPr>
            <a:xfrm>
              <a:off x="5634252" y="3921254"/>
              <a:ext cx="135753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C039C4"/>
                  </a:solidFill>
                  <a:effectLst/>
                  <a:uLnTx/>
                  <a:uFillTx/>
                  <a:latin typeface="Segoe UI Semibold"/>
                </a:rPr>
                <a:t>Basket Service</a:t>
              </a:r>
            </a:p>
          </p:txBody>
        </p:sp>
        <p:sp>
          <p:nvSpPr>
            <p:cNvPr id="46" name="Rounded Rectangle 208">
              <a:extLst>
                <a:ext uri="{FF2B5EF4-FFF2-40B4-BE49-F238E27FC236}">
                  <a16:creationId xmlns:a16="http://schemas.microsoft.com/office/drawing/2014/main" id="{0A650C34-0D91-DE9E-C2BE-8231F531FC45}"/>
                </a:ext>
              </a:extLst>
            </p:cNvPr>
            <p:cNvSpPr/>
            <p:nvPr/>
          </p:nvSpPr>
          <p:spPr>
            <a:xfrm>
              <a:off x="5116578" y="4158260"/>
              <a:ext cx="1211063" cy="239082"/>
            </a:xfrm>
            <a:prstGeom prst="roundRect">
              <a:avLst>
                <a:gd name="adj" fmla="val 28128"/>
              </a:avLst>
            </a:prstGeom>
            <a:gradFill flip="none" rotWithShape="1">
              <a:gsLst>
                <a:gs pos="49000">
                  <a:srgbClr val="3802DB"/>
                </a:gs>
                <a:gs pos="0">
                  <a:srgbClr val="C039C4"/>
                </a:gs>
              </a:gsLst>
              <a:lin ang="12600000" scaled="0"/>
              <a:tileRect/>
            </a:gra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    Basket API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55ED25C-9FE8-3B10-A566-D0F74476664C}"/>
                </a:ext>
              </a:extLst>
            </p:cNvPr>
            <p:cNvSpPr/>
            <p:nvPr/>
          </p:nvSpPr>
          <p:spPr>
            <a:xfrm>
              <a:off x="5160701" y="4155029"/>
              <a:ext cx="237236" cy="242538"/>
            </a:xfrm>
            <a:prstGeom prst="ellipse">
              <a:avLst/>
            </a:prstGeom>
            <a:solidFill>
              <a:srgbClr val="ECE9EF"/>
            </a:solidFill>
            <a:ln w="12700" cap="flat" cmpd="sng" algn="ctr">
              <a:solidFill>
                <a:srgbClr val="3802DB"/>
              </a:solidFill>
              <a:prstDash val="solid"/>
            </a:ln>
            <a:effectLst>
              <a:outerShdw blurRad="889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7D3D5DD2-0A03-54A3-8D4C-F7BEBA4E1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89993" y="4234284"/>
              <a:ext cx="185615" cy="77092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358AEAF-6657-9E10-3444-D2CEEC47A55A}"/>
                </a:ext>
              </a:extLst>
            </p:cNvPr>
            <p:cNvCxnSpPr>
              <a:cxnSpLocks/>
            </p:cNvCxnSpPr>
            <p:nvPr/>
          </p:nvCxnSpPr>
          <p:spPr>
            <a:xfrm>
              <a:off x="6321245" y="4277802"/>
              <a:ext cx="25675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50" name="Rounded Rectangle 96">
              <a:extLst>
                <a:ext uri="{FF2B5EF4-FFF2-40B4-BE49-F238E27FC236}">
                  <a16:creationId xmlns:a16="http://schemas.microsoft.com/office/drawing/2014/main" id="{14A26276-8F93-3543-153E-33B16ADBF089}"/>
                </a:ext>
              </a:extLst>
            </p:cNvPr>
            <p:cNvSpPr/>
            <p:nvPr/>
          </p:nvSpPr>
          <p:spPr>
            <a:xfrm>
              <a:off x="4986607" y="5638298"/>
              <a:ext cx="2646150" cy="563736"/>
            </a:xfrm>
            <a:prstGeom prst="roundRect">
              <a:avLst>
                <a:gd name="adj" fmla="val 8095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3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51" name="Rounded Rectangle 100">
              <a:extLst>
                <a:ext uri="{FF2B5EF4-FFF2-40B4-BE49-F238E27FC236}">
                  <a16:creationId xmlns:a16="http://schemas.microsoft.com/office/drawing/2014/main" id="{05077EE2-CAAD-732F-6526-EC8BD012D6CC}"/>
                </a:ext>
              </a:extLst>
            </p:cNvPr>
            <p:cNvSpPr/>
            <p:nvPr/>
          </p:nvSpPr>
          <p:spPr>
            <a:xfrm>
              <a:off x="6578002" y="5894469"/>
              <a:ext cx="945128" cy="238923"/>
            </a:xfrm>
            <a:prstGeom prst="roundRect">
              <a:avLst>
                <a:gd name="adj" fmla="val 20736"/>
              </a:avLst>
            </a:prstGeom>
            <a:solidFill>
              <a:srgbClr val="ECE9E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4DD777-8AC4-12E5-C03B-A7D5818FBAEF}"/>
                </a:ext>
              </a:extLst>
            </p:cNvPr>
            <p:cNvSpPr txBox="1"/>
            <p:nvPr/>
          </p:nvSpPr>
          <p:spPr>
            <a:xfrm>
              <a:off x="6801024" y="5906208"/>
              <a:ext cx="7482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/>
                  <a:cs typeface="Calibri" panose="020F0502020204030204" pitchFamily="34" charset="0"/>
                </a:rPr>
                <a:t>PostgreSQL</a:t>
              </a:r>
            </a:p>
          </p:txBody>
        </p:sp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0CC3A541-F13F-0782-E400-F80AD7890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49" y="5932357"/>
              <a:ext cx="154703" cy="16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F080AC8-8EED-9B0B-35D0-B868C81C0F0A}"/>
                </a:ext>
              </a:extLst>
            </p:cNvPr>
            <p:cNvSpPr txBox="1"/>
            <p:nvPr/>
          </p:nvSpPr>
          <p:spPr>
            <a:xfrm>
              <a:off x="5160701" y="5647845"/>
              <a:ext cx="241668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/>
                </a:rPr>
                <a:t>Webhooks Service</a:t>
              </a:r>
            </a:p>
          </p:txBody>
        </p:sp>
        <p:sp>
          <p:nvSpPr>
            <p:cNvPr id="55" name="Rounded Rectangle 93">
              <a:extLst>
                <a:ext uri="{FF2B5EF4-FFF2-40B4-BE49-F238E27FC236}">
                  <a16:creationId xmlns:a16="http://schemas.microsoft.com/office/drawing/2014/main" id="{57ED721A-81AB-9214-A428-8CFC54129C68}"/>
                </a:ext>
              </a:extLst>
            </p:cNvPr>
            <p:cNvSpPr/>
            <p:nvPr/>
          </p:nvSpPr>
          <p:spPr>
            <a:xfrm>
              <a:off x="5116578" y="5889618"/>
              <a:ext cx="1211063" cy="239082"/>
            </a:xfrm>
            <a:prstGeom prst="roundRect">
              <a:avLst>
                <a:gd name="adj" fmla="val 26229"/>
              </a:avLst>
            </a:prstGeom>
            <a:gradFill flip="none" rotWithShape="1">
              <a:gsLst>
                <a:gs pos="49000">
                  <a:srgbClr val="3802DB"/>
                </a:gs>
                <a:gs pos="0">
                  <a:srgbClr val="C039C4"/>
                </a:gs>
              </a:gsLst>
              <a:lin ang="12600000" scaled="0"/>
              <a:tileRect/>
            </a:gra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Webhooks API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2DEDB21-40E8-6073-B49A-4D8023AEE78D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 flipV="1">
              <a:off x="6327641" y="6013931"/>
              <a:ext cx="250361" cy="1984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7F1B4E1-EA45-CE39-A972-B23CACEB648E}"/>
                </a:ext>
              </a:extLst>
            </p:cNvPr>
            <p:cNvGrpSpPr/>
            <p:nvPr/>
          </p:nvGrpSpPr>
          <p:grpSpPr>
            <a:xfrm>
              <a:off x="3566150" y="5639891"/>
              <a:ext cx="1025866" cy="562143"/>
              <a:chOff x="3546073" y="5639891"/>
              <a:chExt cx="1025866" cy="562143"/>
            </a:xfrm>
          </p:grpSpPr>
          <p:pic>
            <p:nvPicPr>
              <p:cNvPr id="118" name="Graphic 117">
                <a:extLst>
                  <a:ext uri="{FF2B5EF4-FFF2-40B4-BE49-F238E27FC236}">
                    <a16:creationId xmlns:a16="http://schemas.microsoft.com/office/drawing/2014/main" id="{177AD41E-F503-CD68-FB63-CE382C3754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941054" y="5899920"/>
                <a:ext cx="234261" cy="234514"/>
              </a:xfrm>
              <a:prstGeom prst="rect">
                <a:avLst/>
              </a:prstGeom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0548E7C-21BB-7FD0-109A-7A0FDF012370}"/>
                  </a:ext>
                </a:extLst>
              </p:cNvPr>
              <p:cNvSpPr txBox="1"/>
              <p:nvPr/>
            </p:nvSpPr>
            <p:spPr>
              <a:xfrm>
                <a:off x="3546073" y="5657675"/>
                <a:ext cx="102586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073">
                    <a:latin typeface="+mj-lt"/>
                    <a:cs typeface="Calibri" panose="020F0502020204030204" pitchFamily="34" charset="0"/>
                  </a:defRPr>
                </a:lvl1pPr>
              </a:lstStyle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 Semibold"/>
                    <a:cs typeface="Calibri" panose="020F0502020204030204" pitchFamily="34" charset="0"/>
                  </a:rPr>
                  <a:t>Webhook Client</a:t>
                </a:r>
              </a:p>
            </p:txBody>
          </p:sp>
          <p:sp>
            <p:nvSpPr>
              <p:cNvPr id="120" name="Rounded Rectangle 121">
                <a:extLst>
                  <a:ext uri="{FF2B5EF4-FFF2-40B4-BE49-F238E27FC236}">
                    <a16:creationId xmlns:a16="http://schemas.microsoft.com/office/drawing/2014/main" id="{EFB567DD-A060-54DE-71D8-8B72517833E3}"/>
                  </a:ext>
                </a:extLst>
              </p:cNvPr>
              <p:cNvSpPr/>
              <p:nvPr/>
            </p:nvSpPr>
            <p:spPr>
              <a:xfrm>
                <a:off x="3585739" y="5639891"/>
                <a:ext cx="946865" cy="562143"/>
              </a:xfrm>
              <a:prstGeom prst="roundRect">
                <a:avLst>
                  <a:gd name="adj" fmla="val 14755"/>
                </a:avLst>
              </a:prstGeom>
              <a:noFill/>
              <a:ln w="12700" cap="flat" cmpd="sng" algn="ctr">
                <a:solidFill>
                  <a:srgbClr val="3802DB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73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E8D119-EF94-7CC4-4F58-3935C9E676C2}"/>
                </a:ext>
              </a:extLst>
            </p:cNvPr>
            <p:cNvSpPr txBox="1"/>
            <p:nvPr/>
          </p:nvSpPr>
          <p:spPr>
            <a:xfrm>
              <a:off x="3516941" y="5395513"/>
              <a:ext cx="55064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latin typeface="+mj-lt"/>
                </a:defRPr>
              </a:lvl1pPr>
            </a:lstStyle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C039C4"/>
                  </a:solidFill>
                  <a:effectLst/>
                  <a:uLnTx/>
                  <a:uFillTx/>
                  <a:latin typeface="Segoe UI Semibold"/>
                </a:rPr>
                <a:t>Admin Services</a:t>
              </a:r>
            </a:p>
          </p:txBody>
        </p:sp>
        <p:cxnSp>
          <p:nvCxnSpPr>
            <p:cNvPr id="59" name="Elbow Connector 25">
              <a:extLst>
                <a:ext uri="{FF2B5EF4-FFF2-40B4-BE49-F238E27FC236}">
                  <a16:creationId xmlns:a16="http://schemas.microsoft.com/office/drawing/2014/main" id="{89665E93-C048-5660-9C18-30AAACFFE63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05756" y="4297458"/>
              <a:ext cx="1370415" cy="1262200"/>
            </a:xfrm>
            <a:prstGeom prst="bentConnector3">
              <a:avLst>
                <a:gd name="adj1" fmla="val 80005"/>
              </a:avLst>
            </a:prstGeom>
            <a:noFill/>
            <a:ln w="9525" cap="flat" cmpd="sng" algn="ctr">
              <a:solidFill>
                <a:srgbClr val="C039C4"/>
              </a:solidFill>
              <a:prstDash val="dash"/>
              <a:headEnd type="none" w="med" len="med"/>
              <a:tailEnd type="arrow" w="med" len="med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0A3C750-BC19-2635-90C7-708356639F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5696" y="6009159"/>
              <a:ext cx="566928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91F84D2-20D6-6765-38A4-CF954599161E}"/>
                </a:ext>
              </a:extLst>
            </p:cNvPr>
            <p:cNvGrpSpPr/>
            <p:nvPr/>
          </p:nvGrpSpPr>
          <p:grpSpPr>
            <a:xfrm>
              <a:off x="7956303" y="5638298"/>
              <a:ext cx="991033" cy="563736"/>
              <a:chOff x="7936226" y="5638298"/>
              <a:chExt cx="991033" cy="563736"/>
            </a:xfrm>
          </p:grpSpPr>
          <p:pic>
            <p:nvPicPr>
              <p:cNvPr id="115" name="Graphic 114">
                <a:extLst>
                  <a:ext uri="{FF2B5EF4-FFF2-40B4-BE49-F238E27FC236}">
                    <a16:creationId xmlns:a16="http://schemas.microsoft.com/office/drawing/2014/main" id="{12139A6C-5A5A-9984-0A78-BC7E39BF6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337344" y="5908172"/>
                <a:ext cx="221316" cy="226262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8346625-1C5D-8018-8BA5-290CEE04C220}"/>
                  </a:ext>
                </a:extLst>
              </p:cNvPr>
              <p:cNvSpPr txBox="1"/>
              <p:nvPr/>
            </p:nvSpPr>
            <p:spPr>
              <a:xfrm>
                <a:off x="7936226" y="5673510"/>
                <a:ext cx="99103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 Semibold"/>
                  </a:rPr>
                  <a:t>Observability</a:t>
                </a:r>
              </a:p>
            </p:txBody>
          </p:sp>
          <p:sp>
            <p:nvSpPr>
              <p:cNvPr id="117" name="Rounded Rectangle 165">
                <a:extLst>
                  <a:ext uri="{FF2B5EF4-FFF2-40B4-BE49-F238E27FC236}">
                    <a16:creationId xmlns:a16="http://schemas.microsoft.com/office/drawing/2014/main" id="{38B9BD13-5AA5-DEC6-AFA2-9FCA23129376}"/>
                  </a:ext>
                </a:extLst>
              </p:cNvPr>
              <p:cNvSpPr/>
              <p:nvPr/>
            </p:nvSpPr>
            <p:spPr>
              <a:xfrm>
                <a:off x="7956525" y="5638298"/>
                <a:ext cx="952481" cy="563736"/>
              </a:xfrm>
              <a:prstGeom prst="roundRect">
                <a:avLst>
                  <a:gd name="adj" fmla="val 11682"/>
                </a:avLst>
              </a:prstGeom>
              <a:noFill/>
              <a:ln w="12700" cap="flat" cmpd="sng" algn="ctr">
                <a:solidFill>
                  <a:srgbClr val="3802DB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73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376CF12-999E-1E3E-F30D-3F124FA9FB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8255" y="2616947"/>
              <a:ext cx="2034025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ysDot"/>
              <a:headEnd type="none" w="med" len="med"/>
              <a:tailEnd type="arrow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ED4FD98-BB0E-1043-2519-5ED9C42E53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54344" y="2735579"/>
              <a:ext cx="904" cy="1006961"/>
            </a:xfrm>
            <a:prstGeom prst="line">
              <a:avLst/>
            </a:prstGeom>
            <a:noFill/>
            <a:ln w="9525" cap="flat" cmpd="sng" algn="ctr">
              <a:solidFill>
                <a:srgbClr val="C039C4"/>
              </a:solidFill>
              <a:prstDash val="dash"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0E440D2-7D9A-801E-8FA7-D78240BC0B46}"/>
                </a:ext>
              </a:extLst>
            </p:cNvPr>
            <p:cNvCxnSpPr>
              <a:cxnSpLocks/>
            </p:cNvCxnSpPr>
            <p:nvPr/>
          </p:nvCxnSpPr>
          <p:spPr>
            <a:xfrm>
              <a:off x="7626542" y="2735579"/>
              <a:ext cx="229304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dash"/>
              <a:headEnd type="arrow" w="med" len="med"/>
              <a:tailEnd type="none" w="med" len="med"/>
            </a:ln>
            <a:effectLst/>
          </p:spPr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151BFE1-D460-06DE-FA99-A5BD980B5511}"/>
                </a:ext>
              </a:extLst>
            </p:cNvPr>
            <p:cNvCxnSpPr>
              <a:cxnSpLocks/>
            </p:cNvCxnSpPr>
            <p:nvPr/>
          </p:nvCxnSpPr>
          <p:spPr>
            <a:xfrm>
              <a:off x="7626542" y="3429935"/>
              <a:ext cx="229304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C039C4"/>
              </a:solidFill>
              <a:prstDash val="dash"/>
              <a:headEnd type="arrow" w="med" len="med"/>
              <a:tailEnd type="none" w="med" len="med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6829AB3-F9D0-CF3D-B7E4-0B684DAAF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1432" y="3745650"/>
              <a:ext cx="212486" cy="65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dash"/>
              <a:headEnd type="arrow" w="med" len="med"/>
              <a:tailEnd type="none" w="med" len="med"/>
            </a:ln>
            <a:effectLst/>
          </p:spPr>
        </p:cxnSp>
        <p:cxnSp>
          <p:nvCxnSpPr>
            <p:cNvPr id="67" name="Elbow Connector 175">
              <a:extLst>
                <a:ext uri="{FF2B5EF4-FFF2-40B4-BE49-F238E27FC236}">
                  <a16:creationId xmlns:a16="http://schemas.microsoft.com/office/drawing/2014/main" id="{E0D247E8-F4AF-8227-FE86-89D876749C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44349" y="4540038"/>
              <a:ext cx="586091" cy="1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C039C4"/>
              </a:solidFill>
              <a:prstDash val="dash"/>
              <a:headEnd type="arrow" w="med" len="med"/>
              <a:tailEnd type="none" w="med" len="med"/>
            </a:ln>
            <a:effectLst/>
          </p:spPr>
        </p:cxnSp>
        <p:cxnSp>
          <p:nvCxnSpPr>
            <p:cNvPr id="68" name="Elbow Connector 182">
              <a:extLst>
                <a:ext uri="{FF2B5EF4-FFF2-40B4-BE49-F238E27FC236}">
                  <a16:creationId xmlns:a16="http://schemas.microsoft.com/office/drawing/2014/main" id="{03883955-D63D-61A2-218D-7BD27D89AB3F}"/>
                </a:ext>
              </a:extLst>
            </p:cNvPr>
            <p:cNvCxnSpPr>
              <a:cxnSpLocks/>
              <a:stCxn id="126" idx="1"/>
              <a:endCxn id="41" idx="3"/>
            </p:cNvCxnSpPr>
            <p:nvPr/>
          </p:nvCxnSpPr>
          <p:spPr>
            <a:xfrm rot="10800000" flipV="1">
              <a:off x="7630771" y="3854794"/>
              <a:ext cx="441324" cy="332156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C039C4"/>
              </a:solidFill>
              <a:prstDash val="dash"/>
              <a:headEnd type="none" w="med" len="med"/>
              <a:tailEnd type="arrow" w="med" len="med"/>
            </a:ln>
            <a:effectLst/>
          </p:spPr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53A3F5D-3601-A8F8-FC74-EECE1802DF29}"/>
                </a:ext>
              </a:extLst>
            </p:cNvPr>
            <p:cNvCxnSpPr>
              <a:cxnSpLocks/>
            </p:cNvCxnSpPr>
            <p:nvPr/>
          </p:nvCxnSpPr>
          <p:spPr>
            <a:xfrm>
              <a:off x="7625040" y="4818524"/>
              <a:ext cx="812354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C039C4"/>
              </a:solidFill>
              <a:prstDash val="dash"/>
              <a:headEnd type="arrow" w="med" len="med"/>
              <a:tailEnd type="none" w="med" len="med"/>
            </a:ln>
            <a:effectLst/>
          </p:spPr>
        </p:cxnSp>
        <p:sp>
          <p:nvSpPr>
            <p:cNvPr id="70" name="Rounded Rectangle 94">
              <a:extLst>
                <a:ext uri="{FF2B5EF4-FFF2-40B4-BE49-F238E27FC236}">
                  <a16:creationId xmlns:a16="http://schemas.microsoft.com/office/drawing/2014/main" id="{9B9E7E0F-DF87-07CC-EF0E-F82CDC2D6F94}"/>
                </a:ext>
              </a:extLst>
            </p:cNvPr>
            <p:cNvSpPr/>
            <p:nvPr/>
          </p:nvSpPr>
          <p:spPr>
            <a:xfrm>
              <a:off x="3502622" y="1970133"/>
              <a:ext cx="1143000" cy="1143000"/>
            </a:xfrm>
            <a:prstGeom prst="roundRect">
              <a:avLst>
                <a:gd name="adj" fmla="val 6599"/>
              </a:avLst>
            </a:prstGeom>
            <a:solidFill>
              <a:srgbClr val="F5F3F6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Rounded Rectangle 14">
              <a:extLst>
                <a:ext uri="{FF2B5EF4-FFF2-40B4-BE49-F238E27FC236}">
                  <a16:creationId xmlns:a16="http://schemas.microsoft.com/office/drawing/2014/main" id="{78BEE6E6-97D0-002C-A388-A0E8C01EA371}"/>
                </a:ext>
              </a:extLst>
            </p:cNvPr>
            <p:cNvSpPr/>
            <p:nvPr/>
          </p:nvSpPr>
          <p:spPr>
            <a:xfrm>
              <a:off x="3605816" y="2462060"/>
              <a:ext cx="960120" cy="492047"/>
            </a:xfrm>
            <a:prstGeom prst="roundRect">
              <a:avLst>
                <a:gd name="adj" fmla="val 15507"/>
              </a:avLst>
            </a:prstGeom>
            <a:solidFill>
              <a:srgbClr val="F5F3F6"/>
            </a:solidFill>
            <a:ln w="12700" cap="flat" cmpd="sng" algn="ctr">
              <a:solidFill>
                <a:srgbClr val="3802DB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Mobile API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941210A-C826-4483-6475-84F6F363AA68}"/>
                </a:ext>
              </a:extLst>
            </p:cNvPr>
            <p:cNvSpPr/>
            <p:nvPr/>
          </p:nvSpPr>
          <p:spPr>
            <a:xfrm>
              <a:off x="3959644" y="2305240"/>
              <a:ext cx="237236" cy="242538"/>
            </a:xfrm>
            <a:prstGeom prst="ellipse">
              <a:avLst/>
            </a:prstGeom>
            <a:solidFill>
              <a:srgbClr val="F5F3F6"/>
            </a:solidFill>
            <a:ln w="12700" cap="flat" cmpd="sng" algn="ctr">
              <a:solidFill>
                <a:srgbClr val="3802DB"/>
              </a:solidFill>
              <a:prstDash val="solid"/>
            </a:ln>
            <a:effectLst>
              <a:outerShdw blurRad="127000" dist="127000" dir="2700000" algn="tl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E450AE13-B341-58FF-118E-732AFC59E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8918" y="2339803"/>
              <a:ext cx="186019" cy="186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D9F35DC-9E39-6BCB-E624-47AFF48AFB1A}"/>
                </a:ext>
              </a:extLst>
            </p:cNvPr>
            <p:cNvGrpSpPr/>
            <p:nvPr/>
          </p:nvGrpSpPr>
          <p:grpSpPr>
            <a:xfrm>
              <a:off x="3502622" y="3354467"/>
              <a:ext cx="1143000" cy="1143000"/>
              <a:chOff x="3482545" y="3354467"/>
              <a:chExt cx="1143000" cy="1143000"/>
            </a:xfrm>
          </p:grpSpPr>
          <p:sp>
            <p:nvSpPr>
              <p:cNvPr id="110" name="Rounded Rectangle 92">
                <a:extLst>
                  <a:ext uri="{FF2B5EF4-FFF2-40B4-BE49-F238E27FC236}">
                    <a16:creationId xmlns:a16="http://schemas.microsoft.com/office/drawing/2014/main" id="{2ADD28FF-B53A-62D0-C708-9D1930422B96}"/>
                  </a:ext>
                </a:extLst>
              </p:cNvPr>
              <p:cNvSpPr/>
              <p:nvPr/>
            </p:nvSpPr>
            <p:spPr>
              <a:xfrm>
                <a:off x="3482545" y="3354467"/>
                <a:ext cx="1143000" cy="1143000"/>
              </a:xfrm>
              <a:prstGeom prst="roundRect">
                <a:avLst>
                  <a:gd name="adj" fmla="val 6599"/>
                </a:avLst>
              </a:prstGeom>
              <a:solidFill>
                <a:srgbClr val="F5F3F6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74FE3AA-65EE-0747-276D-865866B31DAD}"/>
                  </a:ext>
                </a:extLst>
              </p:cNvPr>
              <p:cNvSpPr txBox="1"/>
              <p:nvPr/>
            </p:nvSpPr>
            <p:spPr>
              <a:xfrm>
                <a:off x="3485774" y="3392349"/>
                <a:ext cx="1113517" cy="230832"/>
              </a:xfrm>
              <a:prstGeom prst="rect">
                <a:avLst/>
              </a:prstGeom>
              <a:solidFill>
                <a:srgbClr val="F5F3F6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C039C4"/>
                    </a:solidFill>
                    <a:effectLst/>
                    <a:uLnTx/>
                    <a:uFillTx/>
                    <a:latin typeface="Segoe UI Semibold"/>
                  </a:rPr>
                  <a:t>Web App</a:t>
                </a:r>
              </a:p>
            </p:txBody>
          </p:sp>
          <p:sp>
            <p:nvSpPr>
              <p:cNvPr id="112" name="Rounded Rectangle 137">
                <a:extLst>
                  <a:ext uri="{FF2B5EF4-FFF2-40B4-BE49-F238E27FC236}">
                    <a16:creationId xmlns:a16="http://schemas.microsoft.com/office/drawing/2014/main" id="{1C890BE9-C421-F854-E2A4-ECC06E5030DF}"/>
                  </a:ext>
                </a:extLst>
              </p:cNvPr>
              <p:cNvSpPr/>
              <p:nvPr/>
            </p:nvSpPr>
            <p:spPr>
              <a:xfrm>
                <a:off x="3585963" y="3836624"/>
                <a:ext cx="960120" cy="527747"/>
              </a:xfrm>
              <a:prstGeom prst="roundRect">
                <a:avLst>
                  <a:gd name="adj" fmla="val 15470"/>
                </a:avLst>
              </a:prstGeom>
              <a:solidFill>
                <a:srgbClr val="F5F3F6"/>
              </a:solidFill>
              <a:ln w="12700" cap="flat" cmpd="sng" algn="ctr">
                <a:solidFill>
                  <a:srgbClr val="3802DB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Blazor App</a:t>
                </a: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28A49FE-770C-B7F5-C41F-2DE6765EFF5A}"/>
                  </a:ext>
                </a:extLst>
              </p:cNvPr>
              <p:cNvSpPr/>
              <p:nvPr/>
            </p:nvSpPr>
            <p:spPr>
              <a:xfrm>
                <a:off x="3947329" y="3673153"/>
                <a:ext cx="237236" cy="242538"/>
              </a:xfrm>
              <a:prstGeom prst="ellipse">
                <a:avLst/>
              </a:prstGeom>
              <a:solidFill>
                <a:srgbClr val="F5F3F6"/>
              </a:solidFill>
              <a:ln w="12700" cap="flat" cmpd="sng" algn="ctr">
                <a:solidFill>
                  <a:srgbClr val="3802DB"/>
                </a:solidFill>
                <a:prstDash val="solid"/>
              </a:ln>
              <a:effectLst>
                <a:outerShdw blurRad="127000" dist="1270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54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4" name="Graphic 23" descr="Blazor logo">
                <a:extLst>
                  <a:ext uri="{FF2B5EF4-FFF2-40B4-BE49-F238E27FC236}">
                    <a16:creationId xmlns:a16="http://schemas.microsoft.com/office/drawing/2014/main" id="{3D6956FE-C3EF-C72B-1C93-9E82832F1A75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>
              <a:xfrm>
                <a:off x="3998416" y="3725087"/>
                <a:ext cx="137838" cy="131799"/>
              </a:xfrm>
              <a:custGeom>
                <a:avLst/>
                <a:gdLst>
                  <a:gd name="connsiteX0" fmla="*/ 514915 w 518508"/>
                  <a:gd name="connsiteY0" fmla="*/ 134249 h 419189"/>
                  <a:gd name="connsiteX1" fmla="*/ 413965 w 518508"/>
                  <a:gd name="connsiteY1" fmla="*/ 295831 h 419189"/>
                  <a:gd name="connsiteX2" fmla="*/ 220179 w 518508"/>
                  <a:gd name="connsiteY2" fmla="*/ 360751 h 419189"/>
                  <a:gd name="connsiteX3" fmla="*/ 177098 w 518508"/>
                  <a:gd name="connsiteY3" fmla="*/ 358412 h 419189"/>
                  <a:gd name="connsiteX4" fmla="*/ 67296 w 518508"/>
                  <a:gd name="connsiteY4" fmla="*/ 247081 h 419189"/>
                  <a:gd name="connsiteX5" fmla="*/ 104911 w 518508"/>
                  <a:gd name="connsiteY5" fmla="*/ 166906 h 419189"/>
                  <a:gd name="connsiteX6" fmla="*/ 284801 w 518508"/>
                  <a:gd name="connsiteY6" fmla="*/ 165769 h 419189"/>
                  <a:gd name="connsiteX7" fmla="*/ 323679 w 518508"/>
                  <a:gd name="connsiteY7" fmla="*/ 245459 h 419189"/>
                  <a:gd name="connsiteX8" fmla="*/ 296090 w 518508"/>
                  <a:gd name="connsiteY8" fmla="*/ 281625 h 419189"/>
                  <a:gd name="connsiteX9" fmla="*/ 266398 w 518508"/>
                  <a:gd name="connsiteY9" fmla="*/ 251334 h 419189"/>
                  <a:gd name="connsiteX10" fmla="*/ 266398 w 518508"/>
                  <a:gd name="connsiteY10" fmla="*/ 203016 h 419189"/>
                  <a:gd name="connsiteX11" fmla="*/ 233570 w 518508"/>
                  <a:gd name="connsiteY11" fmla="*/ 173394 h 419189"/>
                  <a:gd name="connsiteX12" fmla="*/ 188289 w 518508"/>
                  <a:gd name="connsiteY12" fmla="*/ 173394 h 419189"/>
                  <a:gd name="connsiteX13" fmla="*/ 121828 w 518508"/>
                  <a:gd name="connsiteY13" fmla="*/ 205246 h 419189"/>
                  <a:gd name="connsiteX14" fmla="*/ 144548 w 518508"/>
                  <a:gd name="connsiteY14" fmla="*/ 302864 h 419189"/>
                  <a:gd name="connsiteX15" fmla="*/ 175492 w 518508"/>
                  <a:gd name="connsiteY15" fmla="*/ 313541 h 419189"/>
                  <a:gd name="connsiteX16" fmla="*/ 246507 w 518508"/>
                  <a:gd name="connsiteY16" fmla="*/ 290883 h 419189"/>
                  <a:gd name="connsiteX17" fmla="*/ 248091 w 518508"/>
                  <a:gd name="connsiteY17" fmla="*/ 288771 h 419189"/>
                  <a:gd name="connsiteX18" fmla="*/ 249676 w 518508"/>
                  <a:gd name="connsiteY18" fmla="*/ 291116 h 419189"/>
                  <a:gd name="connsiteX19" fmla="*/ 297222 w 518508"/>
                  <a:gd name="connsiteY19" fmla="*/ 311368 h 419189"/>
                  <a:gd name="connsiteX20" fmla="*/ 355441 w 518508"/>
                  <a:gd name="connsiteY20" fmla="*/ 252606 h 419189"/>
                  <a:gd name="connsiteX21" fmla="*/ 350750 w 518508"/>
                  <a:gd name="connsiteY21" fmla="*/ 215260 h 419189"/>
                  <a:gd name="connsiteX22" fmla="*/ 287876 w 518508"/>
                  <a:gd name="connsiteY22" fmla="*/ 129522 h 419189"/>
                  <a:gd name="connsiteX23" fmla="*/ 75110 w 518508"/>
                  <a:gd name="connsiteY23" fmla="*/ 150367 h 419189"/>
                  <a:gd name="connsiteX24" fmla="*/ 34472 w 518508"/>
                  <a:gd name="connsiteY24" fmla="*/ 246246 h 419189"/>
                  <a:gd name="connsiteX25" fmla="*/ 81146 w 518508"/>
                  <a:gd name="connsiteY25" fmla="*/ 346270 h 419189"/>
                  <a:gd name="connsiteX26" fmla="*/ 192337 w 518508"/>
                  <a:gd name="connsiteY26" fmla="*/ 389340 h 419189"/>
                  <a:gd name="connsiteX27" fmla="*/ 217565 w 518508"/>
                  <a:gd name="connsiteY27" fmla="*/ 390030 h 419189"/>
                  <a:gd name="connsiteX28" fmla="*/ 400656 w 518508"/>
                  <a:gd name="connsiteY28" fmla="*/ 341168 h 419189"/>
                  <a:gd name="connsiteX29" fmla="*/ 401692 w 518508"/>
                  <a:gd name="connsiteY29" fmla="*/ 342354 h 419189"/>
                  <a:gd name="connsiteX30" fmla="*/ 192342 w 518508"/>
                  <a:gd name="connsiteY30" fmla="*/ 418933 h 419189"/>
                  <a:gd name="connsiteX31" fmla="*/ 54796 w 518508"/>
                  <a:gd name="connsiteY31" fmla="*/ 368984 h 419189"/>
                  <a:gd name="connsiteX32" fmla="*/ 65 w 518508"/>
                  <a:gd name="connsiteY32" fmla="*/ 245547 h 419189"/>
                  <a:gd name="connsiteX33" fmla="*/ 78594 w 518508"/>
                  <a:gd name="connsiteY33" fmla="*/ 105490 h 419189"/>
                  <a:gd name="connsiteX34" fmla="*/ 191568 w 518508"/>
                  <a:gd name="connsiteY34" fmla="*/ 72131 h 419189"/>
                  <a:gd name="connsiteX35" fmla="*/ 252341 w 518508"/>
                  <a:gd name="connsiteY35" fmla="*/ 72131 h 419189"/>
                  <a:gd name="connsiteX36" fmla="*/ 378481 w 518508"/>
                  <a:gd name="connsiteY36" fmla="*/ 22314 h 419189"/>
                  <a:gd name="connsiteX37" fmla="*/ 379764 w 518508"/>
                  <a:gd name="connsiteY37" fmla="*/ 21659 h 419189"/>
                  <a:gd name="connsiteX38" fmla="*/ 382347 w 518508"/>
                  <a:gd name="connsiteY38" fmla="*/ 22666 h 419189"/>
                  <a:gd name="connsiteX39" fmla="*/ 382681 w 518508"/>
                  <a:gd name="connsiteY39" fmla="*/ 23964 h 419189"/>
                  <a:gd name="connsiteX40" fmla="*/ 356164 w 518508"/>
                  <a:gd name="connsiteY40" fmla="*/ 92557 h 419189"/>
                  <a:gd name="connsiteX41" fmla="*/ 356360 w 518508"/>
                  <a:gd name="connsiteY41" fmla="*/ 94853 h 419189"/>
                  <a:gd name="connsiteX42" fmla="*/ 358779 w 518508"/>
                  <a:gd name="connsiteY42" fmla="*/ 95623 h 419189"/>
                  <a:gd name="connsiteX43" fmla="*/ 486535 w 518508"/>
                  <a:gd name="connsiteY43" fmla="*/ 1391 h 419189"/>
                  <a:gd name="connsiteX44" fmla="*/ 487715 w 518508"/>
                  <a:gd name="connsiteY44" fmla="*/ 373 h 419189"/>
                  <a:gd name="connsiteX45" fmla="*/ 490891 w 518508"/>
                  <a:gd name="connsiteY45" fmla="*/ 373 h 419189"/>
                  <a:gd name="connsiteX46" fmla="*/ 492070 w 518508"/>
                  <a:gd name="connsiteY46" fmla="*/ 1391 h 419189"/>
                  <a:gd name="connsiteX47" fmla="*/ 514915 w 518508"/>
                  <a:gd name="connsiteY47" fmla="*/ 134249 h 419189"/>
                  <a:gd name="connsiteX48" fmla="*/ 192181 w 518508"/>
                  <a:gd name="connsiteY48" fmla="*/ 202413 h 419189"/>
                  <a:gd name="connsiteX49" fmla="*/ 144903 w 518508"/>
                  <a:gd name="connsiteY49" fmla="*/ 244684 h 419189"/>
                  <a:gd name="connsiteX50" fmla="*/ 145812 w 518508"/>
                  <a:gd name="connsiteY50" fmla="*/ 252946 h 419189"/>
                  <a:gd name="connsiteX51" fmla="*/ 182954 w 518508"/>
                  <a:gd name="connsiteY51" fmla="*/ 286171 h 419189"/>
                  <a:gd name="connsiteX52" fmla="*/ 238538 w 518508"/>
                  <a:gd name="connsiteY52" fmla="*/ 252949 h 419189"/>
                  <a:gd name="connsiteX53" fmla="*/ 239445 w 518508"/>
                  <a:gd name="connsiteY53" fmla="*/ 244693 h 419189"/>
                  <a:gd name="connsiteX54" fmla="*/ 239445 w 518508"/>
                  <a:gd name="connsiteY54" fmla="*/ 205220 h 419189"/>
                  <a:gd name="connsiteX55" fmla="*/ 236210 w 518508"/>
                  <a:gd name="connsiteY55" fmla="*/ 202327 h 419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18508" h="419189">
                    <a:moveTo>
                      <a:pt x="514915" y="134249"/>
                    </a:moveTo>
                    <a:cubicBezTo>
                      <a:pt x="503706" y="197101"/>
                      <a:pt x="467935" y="254356"/>
                      <a:pt x="413965" y="295831"/>
                    </a:cubicBezTo>
                    <a:cubicBezTo>
                      <a:pt x="359995" y="337306"/>
                      <a:pt x="291328" y="360310"/>
                      <a:pt x="220179" y="360751"/>
                    </a:cubicBezTo>
                    <a:cubicBezTo>
                      <a:pt x="205767" y="361246"/>
                      <a:pt x="191337" y="360462"/>
                      <a:pt x="177098" y="358412"/>
                    </a:cubicBezTo>
                    <a:cubicBezTo>
                      <a:pt x="115735" y="349087"/>
                      <a:pt x="69986" y="302699"/>
                      <a:pt x="67296" y="247081"/>
                    </a:cubicBezTo>
                    <a:cubicBezTo>
                      <a:pt x="67584" y="216977"/>
                      <a:pt x="81094" y="188180"/>
                      <a:pt x="104911" y="166906"/>
                    </a:cubicBezTo>
                    <a:cubicBezTo>
                      <a:pt x="154462" y="122645"/>
                      <a:pt x="234555" y="122139"/>
                      <a:pt x="284801" y="165769"/>
                    </a:cubicBezTo>
                    <a:cubicBezTo>
                      <a:pt x="308951" y="186739"/>
                      <a:pt x="322915" y="215361"/>
                      <a:pt x="323679" y="245459"/>
                    </a:cubicBezTo>
                    <a:cubicBezTo>
                      <a:pt x="324218" y="264469"/>
                      <a:pt x="315011" y="281143"/>
                      <a:pt x="296090" y="281625"/>
                    </a:cubicBezTo>
                    <a:cubicBezTo>
                      <a:pt x="275875" y="281625"/>
                      <a:pt x="266398" y="268722"/>
                      <a:pt x="266398" y="251334"/>
                    </a:cubicBezTo>
                    <a:lnTo>
                      <a:pt x="266398" y="203016"/>
                    </a:lnTo>
                    <a:cubicBezTo>
                      <a:pt x="266414" y="186753"/>
                      <a:pt x="251754" y="173523"/>
                      <a:pt x="233570" y="173394"/>
                    </a:cubicBezTo>
                    <a:lnTo>
                      <a:pt x="188289" y="173394"/>
                    </a:lnTo>
                    <a:cubicBezTo>
                      <a:pt x="161526" y="173229"/>
                      <a:pt x="136497" y="185224"/>
                      <a:pt x="121828" y="205246"/>
                    </a:cubicBezTo>
                    <a:cubicBezTo>
                      <a:pt x="97964" y="237813"/>
                      <a:pt x="108136" y="281518"/>
                      <a:pt x="144548" y="302864"/>
                    </a:cubicBezTo>
                    <a:cubicBezTo>
                      <a:pt x="153899" y="308346"/>
                      <a:pt x="164447" y="311985"/>
                      <a:pt x="175492" y="313541"/>
                    </a:cubicBezTo>
                    <a:cubicBezTo>
                      <a:pt x="201929" y="317263"/>
                      <a:pt x="228672" y="308731"/>
                      <a:pt x="246507" y="290883"/>
                    </a:cubicBezTo>
                    <a:lnTo>
                      <a:pt x="248091" y="288771"/>
                    </a:lnTo>
                    <a:lnTo>
                      <a:pt x="249676" y="291116"/>
                    </a:lnTo>
                    <a:cubicBezTo>
                      <a:pt x="260738" y="304558"/>
                      <a:pt x="278583" y="312159"/>
                      <a:pt x="297222" y="311368"/>
                    </a:cubicBezTo>
                    <a:cubicBezTo>
                      <a:pt x="331241" y="309158"/>
                      <a:pt x="357078" y="283079"/>
                      <a:pt x="355441" y="252606"/>
                    </a:cubicBezTo>
                    <a:cubicBezTo>
                      <a:pt x="355600" y="240031"/>
                      <a:pt x="354024" y="227489"/>
                      <a:pt x="350750" y="215260"/>
                    </a:cubicBezTo>
                    <a:cubicBezTo>
                      <a:pt x="342352" y="180714"/>
                      <a:pt x="319955" y="150171"/>
                      <a:pt x="287876" y="129522"/>
                    </a:cubicBezTo>
                    <a:cubicBezTo>
                      <a:pt x="221438" y="86755"/>
                      <a:pt x="129622" y="95750"/>
                      <a:pt x="75110" y="150367"/>
                    </a:cubicBezTo>
                    <a:cubicBezTo>
                      <a:pt x="48788" y="176740"/>
                      <a:pt x="34311" y="210894"/>
                      <a:pt x="34472" y="246246"/>
                    </a:cubicBezTo>
                    <a:cubicBezTo>
                      <a:pt x="34977" y="283732"/>
                      <a:pt x="51706" y="319585"/>
                      <a:pt x="81146" y="346270"/>
                    </a:cubicBezTo>
                    <a:cubicBezTo>
                      <a:pt x="110583" y="372953"/>
                      <a:pt x="150439" y="388392"/>
                      <a:pt x="192337" y="389340"/>
                    </a:cubicBezTo>
                    <a:cubicBezTo>
                      <a:pt x="192337" y="389340"/>
                      <a:pt x="204196" y="390305"/>
                      <a:pt x="217565" y="390030"/>
                    </a:cubicBezTo>
                    <a:cubicBezTo>
                      <a:pt x="282550" y="389662"/>
                      <a:pt x="346069" y="372711"/>
                      <a:pt x="400656" y="341168"/>
                    </a:cubicBezTo>
                    <a:cubicBezTo>
                      <a:pt x="401432" y="340685"/>
                      <a:pt x="402209" y="341650"/>
                      <a:pt x="401692" y="342354"/>
                    </a:cubicBezTo>
                    <a:cubicBezTo>
                      <a:pt x="347903" y="394183"/>
                      <a:pt x="271324" y="422196"/>
                      <a:pt x="192342" y="418933"/>
                    </a:cubicBezTo>
                    <a:cubicBezTo>
                      <a:pt x="140793" y="419771"/>
                      <a:pt x="91102" y="401726"/>
                      <a:pt x="54796" y="368984"/>
                    </a:cubicBezTo>
                    <a:cubicBezTo>
                      <a:pt x="18486" y="336241"/>
                      <a:pt x="-1286" y="291649"/>
                      <a:pt x="65" y="245547"/>
                    </a:cubicBezTo>
                    <a:cubicBezTo>
                      <a:pt x="90" y="190398"/>
                      <a:pt x="29194" y="138491"/>
                      <a:pt x="78594" y="105490"/>
                    </a:cubicBezTo>
                    <a:cubicBezTo>
                      <a:pt x="111336" y="83923"/>
                      <a:pt x="150905" y="72239"/>
                      <a:pt x="191568" y="72131"/>
                    </a:cubicBezTo>
                    <a:lnTo>
                      <a:pt x="252341" y="72131"/>
                    </a:lnTo>
                    <a:cubicBezTo>
                      <a:pt x="300343" y="72099"/>
                      <a:pt x="346117" y="54021"/>
                      <a:pt x="378481" y="22314"/>
                    </a:cubicBezTo>
                    <a:cubicBezTo>
                      <a:pt x="378820" y="21978"/>
                      <a:pt x="379270" y="21749"/>
                      <a:pt x="379764" y="21659"/>
                    </a:cubicBezTo>
                    <a:cubicBezTo>
                      <a:pt x="380778" y="21463"/>
                      <a:pt x="381818" y="21868"/>
                      <a:pt x="382347" y="22666"/>
                    </a:cubicBezTo>
                    <a:cubicBezTo>
                      <a:pt x="382606" y="23057"/>
                      <a:pt x="382724" y="23510"/>
                      <a:pt x="382681" y="23964"/>
                    </a:cubicBezTo>
                    <a:cubicBezTo>
                      <a:pt x="380106" y="48397"/>
                      <a:pt x="371011" y="71919"/>
                      <a:pt x="356164" y="92557"/>
                    </a:cubicBezTo>
                    <a:cubicBezTo>
                      <a:pt x="355714" y="93289"/>
                      <a:pt x="355791" y="94190"/>
                      <a:pt x="356360" y="94853"/>
                    </a:cubicBezTo>
                    <a:cubicBezTo>
                      <a:pt x="356926" y="95515"/>
                      <a:pt x="357874" y="95817"/>
                      <a:pt x="358779" y="95623"/>
                    </a:cubicBezTo>
                    <a:cubicBezTo>
                      <a:pt x="415671" y="84128"/>
                      <a:pt x="463084" y="49157"/>
                      <a:pt x="486535" y="1391"/>
                    </a:cubicBezTo>
                    <a:cubicBezTo>
                      <a:pt x="486829" y="970"/>
                      <a:pt x="487233" y="621"/>
                      <a:pt x="487715" y="373"/>
                    </a:cubicBezTo>
                    <a:cubicBezTo>
                      <a:pt x="488701" y="-124"/>
                      <a:pt x="489905" y="-124"/>
                      <a:pt x="490891" y="373"/>
                    </a:cubicBezTo>
                    <a:cubicBezTo>
                      <a:pt x="491373" y="619"/>
                      <a:pt x="491779" y="969"/>
                      <a:pt x="492070" y="1391"/>
                    </a:cubicBezTo>
                    <a:cubicBezTo>
                      <a:pt x="515889" y="42203"/>
                      <a:pt x="523921" y="88922"/>
                      <a:pt x="514915" y="134249"/>
                    </a:cubicBezTo>
                    <a:close/>
                    <a:moveTo>
                      <a:pt x="192181" y="202413"/>
                    </a:moveTo>
                    <a:cubicBezTo>
                      <a:pt x="166075" y="202409"/>
                      <a:pt x="144908" y="221333"/>
                      <a:pt x="144903" y="244684"/>
                    </a:cubicBezTo>
                    <a:cubicBezTo>
                      <a:pt x="144902" y="247457"/>
                      <a:pt x="145207" y="250225"/>
                      <a:pt x="145812" y="252946"/>
                    </a:cubicBezTo>
                    <a:cubicBezTo>
                      <a:pt x="149543" y="269719"/>
                      <a:pt x="164201" y="282833"/>
                      <a:pt x="182954" y="286171"/>
                    </a:cubicBezTo>
                    <a:cubicBezTo>
                      <a:pt x="208560" y="290725"/>
                      <a:pt x="233444" y="275852"/>
                      <a:pt x="238538" y="252949"/>
                    </a:cubicBezTo>
                    <a:cubicBezTo>
                      <a:pt x="239141" y="250231"/>
                      <a:pt x="239445" y="247465"/>
                      <a:pt x="239445" y="244693"/>
                    </a:cubicBezTo>
                    <a:lnTo>
                      <a:pt x="239445" y="205220"/>
                    </a:lnTo>
                    <a:cubicBezTo>
                      <a:pt x="239357" y="203656"/>
                      <a:pt x="237958" y="202406"/>
                      <a:pt x="236210" y="202327"/>
                    </a:cubicBezTo>
                    <a:close/>
                  </a:path>
                </a:pathLst>
              </a:custGeom>
              <a:gradFill flip="none" rotWithShape="1">
                <a:gsLst>
                  <a:gs pos="35000">
                    <a:srgbClr val="3802DB"/>
                  </a:gs>
                  <a:gs pos="10000">
                    <a:srgbClr val="D59ED7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77528">
                        <a:srgbClr val="000000"/>
                      </a:gs>
                      <a:gs pos="53933">
                        <a:srgbClr val="000000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140E45F-3A00-69AF-7A38-D9CCBFF47DD0}"/>
                </a:ext>
              </a:extLst>
            </p:cNvPr>
            <p:cNvGrpSpPr/>
            <p:nvPr/>
          </p:nvGrpSpPr>
          <p:grpSpPr>
            <a:xfrm>
              <a:off x="1631518" y="1973231"/>
              <a:ext cx="1143000" cy="1143000"/>
              <a:chOff x="1611441" y="1973231"/>
              <a:chExt cx="1143000" cy="1143000"/>
            </a:xfrm>
          </p:grpSpPr>
          <p:sp>
            <p:nvSpPr>
              <p:cNvPr id="102" name="Rounded Rectangle 34">
                <a:extLst>
                  <a:ext uri="{FF2B5EF4-FFF2-40B4-BE49-F238E27FC236}">
                    <a16:creationId xmlns:a16="http://schemas.microsoft.com/office/drawing/2014/main" id="{C58B5D3C-FCF8-0BCF-A827-811D06FC9505}"/>
                  </a:ext>
                </a:extLst>
              </p:cNvPr>
              <p:cNvSpPr/>
              <p:nvPr/>
            </p:nvSpPr>
            <p:spPr>
              <a:xfrm>
                <a:off x="1611441" y="1973231"/>
                <a:ext cx="1143000" cy="1143000"/>
              </a:xfrm>
              <a:prstGeom prst="roundRect">
                <a:avLst>
                  <a:gd name="adj" fmla="val 6227"/>
                </a:avLst>
              </a:prstGeom>
              <a:no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3" name="Rounded Rectangle 45">
                <a:extLst>
                  <a:ext uri="{FF2B5EF4-FFF2-40B4-BE49-F238E27FC236}">
                    <a16:creationId xmlns:a16="http://schemas.microsoft.com/office/drawing/2014/main" id="{793F7C0F-D923-E868-AD06-A2F3AB9930E4}"/>
                  </a:ext>
                </a:extLst>
              </p:cNvPr>
              <p:cNvSpPr/>
              <p:nvPr/>
            </p:nvSpPr>
            <p:spPr>
              <a:xfrm>
                <a:off x="1702881" y="2190247"/>
                <a:ext cx="960120" cy="778126"/>
              </a:xfrm>
              <a:prstGeom prst="roundRect">
                <a:avLst>
                  <a:gd name="adj" fmla="val 7035"/>
                </a:avLst>
              </a:prstGeom>
              <a:solidFill>
                <a:srgbClr val="F5F3F6"/>
              </a:solidFill>
              <a:ln w="12700" cap="flat" cmpd="sng" algn="ctr">
                <a:solidFill>
                  <a:srgbClr val="3802DB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73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B5E5208F-1D3C-0D42-6679-E7FD45EA80B9}"/>
                  </a:ext>
                </a:extLst>
              </p:cNvPr>
              <p:cNvSpPr/>
              <p:nvPr/>
            </p:nvSpPr>
            <p:spPr>
              <a:xfrm>
                <a:off x="2057491" y="2039032"/>
                <a:ext cx="237236" cy="242538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3802DB"/>
                </a:solidFill>
                <a:prstDash val="solid"/>
              </a:ln>
              <a:effectLst>
                <a:outerShdw blurRad="127000" dist="1270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54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05" name="Picture 6">
                <a:extLst>
                  <a:ext uri="{FF2B5EF4-FFF2-40B4-BE49-F238E27FC236}">
                    <a16:creationId xmlns:a16="http://schemas.microsoft.com/office/drawing/2014/main" id="{7E67D27B-F654-2F4A-A77E-7513F7AF88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2957" y="2087149"/>
                <a:ext cx="146304" cy="146304"/>
              </a:xfrm>
              <a:prstGeom prst="rect">
                <a:avLst/>
              </a:prstGeom>
              <a:solidFill>
                <a:srgbClr val="FFFFFF"/>
              </a:solidFill>
            </p:spPr>
          </p:pic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564334C-AD26-CDB7-0EF5-F3006E73880B}"/>
                  </a:ext>
                </a:extLst>
              </p:cNvPr>
              <p:cNvGrpSpPr/>
              <p:nvPr/>
            </p:nvGrpSpPr>
            <p:grpSpPr>
              <a:xfrm>
                <a:off x="2086659" y="2507906"/>
                <a:ext cx="179491" cy="340759"/>
                <a:chOff x="601580" y="1486552"/>
                <a:chExt cx="1014733" cy="1884331"/>
              </a:xfrm>
            </p:grpSpPr>
            <p:sp>
              <p:nvSpPr>
                <p:cNvPr id="108" name="Graphic 7305">
                  <a:extLst>
                    <a:ext uri="{FF2B5EF4-FFF2-40B4-BE49-F238E27FC236}">
                      <a16:creationId xmlns:a16="http://schemas.microsoft.com/office/drawing/2014/main" id="{B87CB0E3-AF39-4B3D-FCB7-D9D776135DE1}"/>
                    </a:ext>
                  </a:extLst>
                </p:cNvPr>
                <p:cNvSpPr/>
                <p:nvPr/>
              </p:nvSpPr>
              <p:spPr>
                <a:xfrm>
                  <a:off x="601580" y="1486552"/>
                  <a:ext cx="1014733" cy="1884331"/>
                </a:xfrm>
                <a:custGeom>
                  <a:avLst/>
                  <a:gdLst>
                    <a:gd name="connsiteX0" fmla="*/ 130047 w 1014733"/>
                    <a:gd name="connsiteY0" fmla="*/ 0 h 1884331"/>
                    <a:gd name="connsiteX1" fmla="*/ 884686 w 1014733"/>
                    <a:gd name="connsiteY1" fmla="*/ 0 h 1884331"/>
                    <a:gd name="connsiteX2" fmla="*/ 1014733 w 1014733"/>
                    <a:gd name="connsiteY2" fmla="*/ 131422 h 1884331"/>
                    <a:gd name="connsiteX3" fmla="*/ 1014733 w 1014733"/>
                    <a:gd name="connsiteY3" fmla="*/ 1752907 h 1884331"/>
                    <a:gd name="connsiteX4" fmla="*/ 884686 w 1014733"/>
                    <a:gd name="connsiteY4" fmla="*/ 1884332 h 1884331"/>
                    <a:gd name="connsiteX5" fmla="*/ 130047 w 1014733"/>
                    <a:gd name="connsiteY5" fmla="*/ 1884332 h 1884331"/>
                    <a:gd name="connsiteX6" fmla="*/ 0 w 1014733"/>
                    <a:gd name="connsiteY6" fmla="*/ 1752907 h 1884331"/>
                    <a:gd name="connsiteX7" fmla="*/ 0 w 1014733"/>
                    <a:gd name="connsiteY7" fmla="*/ 131422 h 1884331"/>
                    <a:gd name="connsiteX8" fmla="*/ 130047 w 1014733"/>
                    <a:gd name="connsiteY8" fmla="*/ 0 h 1884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14733" h="1884331">
                      <a:moveTo>
                        <a:pt x="130047" y="0"/>
                      </a:moveTo>
                      <a:lnTo>
                        <a:pt x="884686" y="0"/>
                      </a:lnTo>
                      <a:cubicBezTo>
                        <a:pt x="956484" y="0"/>
                        <a:pt x="1014733" y="58862"/>
                        <a:pt x="1014733" y="131422"/>
                      </a:cubicBezTo>
                      <a:lnTo>
                        <a:pt x="1014733" y="1752907"/>
                      </a:lnTo>
                      <a:cubicBezTo>
                        <a:pt x="1014733" y="1825470"/>
                        <a:pt x="956484" y="1884332"/>
                        <a:pt x="884686" y="1884332"/>
                      </a:cubicBezTo>
                      <a:lnTo>
                        <a:pt x="130047" y="1884332"/>
                      </a:lnTo>
                      <a:cubicBezTo>
                        <a:pt x="58246" y="1884332"/>
                        <a:pt x="0" y="1825470"/>
                        <a:pt x="0" y="1752907"/>
                      </a:cubicBezTo>
                      <a:lnTo>
                        <a:pt x="0" y="131422"/>
                      </a:lnTo>
                      <a:cubicBezTo>
                        <a:pt x="0" y="58862"/>
                        <a:pt x="58246" y="0"/>
                        <a:pt x="130047" y="0"/>
                      </a:cubicBezTo>
                      <a:close/>
                    </a:path>
                  </a:pathLst>
                </a:custGeom>
                <a:gradFill>
                  <a:gsLst>
                    <a:gs pos="2000">
                      <a:srgbClr val="3802DB"/>
                    </a:gs>
                    <a:gs pos="100000">
                      <a:srgbClr val="C039C4"/>
                    </a:gs>
                  </a:gsLst>
                  <a:lin ang="2400000" scaled="0"/>
                </a:gradFill>
                <a:ln w="943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pic>
              <p:nvPicPr>
                <p:cNvPr id="109" name="Graphic 108">
                  <a:extLst>
                    <a:ext uri="{FF2B5EF4-FFF2-40B4-BE49-F238E27FC236}">
                      <a16:creationId xmlns:a16="http://schemas.microsoft.com/office/drawing/2014/main" id="{281D0FBA-D64B-159B-897E-24C004D070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3585" y="3153807"/>
                  <a:ext cx="228600" cy="76200"/>
                </a:xfrm>
                <a:prstGeom prst="rect">
                  <a:avLst/>
                </a:prstGeom>
              </p:spPr>
            </p:pic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C4A74FF-26FF-6665-E96E-7A2A400B6364}"/>
                  </a:ext>
                </a:extLst>
              </p:cNvPr>
              <p:cNvSpPr txBox="1"/>
              <p:nvPr/>
            </p:nvSpPr>
            <p:spPr>
              <a:xfrm>
                <a:off x="1806243" y="2288156"/>
                <a:ext cx="74863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 Semibold"/>
                    <a:cs typeface="Calibri" panose="020F0502020204030204" pitchFamily="34" charset="0"/>
                  </a:rPr>
                  <a:t>Mobile App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E66BE09-1BD3-F908-591E-AB0EEA0D5DE5}"/>
                </a:ext>
              </a:extLst>
            </p:cNvPr>
            <p:cNvGrpSpPr/>
            <p:nvPr/>
          </p:nvGrpSpPr>
          <p:grpSpPr>
            <a:xfrm>
              <a:off x="1631221" y="3358995"/>
              <a:ext cx="1143000" cy="1143000"/>
              <a:chOff x="1611144" y="3358995"/>
              <a:chExt cx="1143000" cy="1143000"/>
            </a:xfrm>
          </p:grpSpPr>
          <p:sp>
            <p:nvSpPr>
              <p:cNvPr id="89" name="Rounded Rectangle 257">
                <a:extLst>
                  <a:ext uri="{FF2B5EF4-FFF2-40B4-BE49-F238E27FC236}">
                    <a16:creationId xmlns:a16="http://schemas.microsoft.com/office/drawing/2014/main" id="{BD3E2AB8-D584-54F2-0880-3EEFEBD89F45}"/>
                  </a:ext>
                </a:extLst>
              </p:cNvPr>
              <p:cNvSpPr/>
              <p:nvPr/>
            </p:nvSpPr>
            <p:spPr>
              <a:xfrm>
                <a:off x="1611144" y="3358995"/>
                <a:ext cx="1143000" cy="1143000"/>
              </a:xfrm>
              <a:prstGeom prst="roundRect">
                <a:avLst>
                  <a:gd name="adj" fmla="val 6227"/>
                </a:avLst>
              </a:prstGeom>
              <a:no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Rounded Rectangle 50">
                <a:extLst>
                  <a:ext uri="{FF2B5EF4-FFF2-40B4-BE49-F238E27FC236}">
                    <a16:creationId xmlns:a16="http://schemas.microsoft.com/office/drawing/2014/main" id="{6AE70DE7-4B8D-4DE7-C2C8-4BCFD2FF9D68}"/>
                  </a:ext>
                </a:extLst>
              </p:cNvPr>
              <p:cNvSpPr/>
              <p:nvPr/>
            </p:nvSpPr>
            <p:spPr>
              <a:xfrm>
                <a:off x="1702584" y="3586252"/>
                <a:ext cx="960120" cy="778126"/>
              </a:xfrm>
              <a:prstGeom prst="roundRect">
                <a:avLst>
                  <a:gd name="adj" fmla="val 6940"/>
                </a:avLst>
              </a:prstGeom>
              <a:solidFill>
                <a:srgbClr val="F5F3F6"/>
              </a:solidFill>
              <a:ln w="12700" cap="flat" cmpd="sng" algn="ctr">
                <a:solidFill>
                  <a:srgbClr val="3802DB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73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9C3D7578-FF29-CA33-2798-2AB8905AD63E}"/>
                  </a:ext>
                </a:extLst>
              </p:cNvPr>
              <p:cNvSpPr/>
              <p:nvPr/>
            </p:nvSpPr>
            <p:spPr>
              <a:xfrm>
                <a:off x="2045492" y="3464983"/>
                <a:ext cx="237236" cy="242538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3802DB"/>
                </a:solidFill>
                <a:prstDash val="solid"/>
              </a:ln>
              <a:effectLst>
                <a:outerShdw blurRad="127000" dist="1270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54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" name="Graphic 153" descr="World with solid fill">
                <a:extLst>
                  <a:ext uri="{FF2B5EF4-FFF2-40B4-BE49-F238E27FC236}">
                    <a16:creationId xmlns:a16="http://schemas.microsoft.com/office/drawing/2014/main" id="{E8472F93-ED5F-796A-9311-6332A46A028E}"/>
                  </a:ext>
                </a:extLst>
              </p:cNvPr>
              <p:cNvSpPr/>
              <p:nvPr/>
            </p:nvSpPr>
            <p:spPr>
              <a:xfrm rot="1419658">
                <a:off x="2098272" y="3521993"/>
                <a:ext cx="132704" cy="132704"/>
              </a:xfrm>
              <a:custGeom>
                <a:avLst/>
                <a:gdLst>
                  <a:gd name="connsiteX0" fmla="*/ 292673 w 511336"/>
                  <a:gd name="connsiteY0" fmla="*/ 467604 h 511336"/>
                  <a:gd name="connsiteX1" fmla="*/ 389558 w 511336"/>
                  <a:gd name="connsiteY1" fmla="*/ 269125 h 511336"/>
                  <a:gd name="connsiteX2" fmla="*/ 470295 w 511336"/>
                  <a:gd name="connsiteY2" fmla="*/ 269125 h 511336"/>
                  <a:gd name="connsiteX3" fmla="*/ 292673 w 511336"/>
                  <a:gd name="connsiteY3" fmla="*/ 467604 h 511336"/>
                  <a:gd name="connsiteX4" fmla="*/ 41042 w 511336"/>
                  <a:gd name="connsiteY4" fmla="*/ 269125 h 511336"/>
                  <a:gd name="connsiteX5" fmla="*/ 121779 w 511336"/>
                  <a:gd name="connsiteY5" fmla="*/ 269125 h 511336"/>
                  <a:gd name="connsiteX6" fmla="*/ 218664 w 511336"/>
                  <a:gd name="connsiteY6" fmla="*/ 467604 h 511336"/>
                  <a:gd name="connsiteX7" fmla="*/ 41042 w 511336"/>
                  <a:gd name="connsiteY7" fmla="*/ 269125 h 511336"/>
                  <a:gd name="connsiteX8" fmla="*/ 218664 w 511336"/>
                  <a:gd name="connsiteY8" fmla="*/ 43733 h 511336"/>
                  <a:gd name="connsiteX9" fmla="*/ 121779 w 511336"/>
                  <a:gd name="connsiteY9" fmla="*/ 242212 h 511336"/>
                  <a:gd name="connsiteX10" fmla="*/ 41042 w 511336"/>
                  <a:gd name="connsiteY10" fmla="*/ 242212 h 511336"/>
                  <a:gd name="connsiteX11" fmla="*/ 218664 w 511336"/>
                  <a:gd name="connsiteY11" fmla="*/ 43733 h 511336"/>
                  <a:gd name="connsiteX12" fmla="*/ 269125 w 511336"/>
                  <a:gd name="connsiteY12" fmla="*/ 269125 h 511336"/>
                  <a:gd name="connsiteX13" fmla="*/ 362645 w 511336"/>
                  <a:gd name="connsiteY13" fmla="*/ 269125 h 511336"/>
                  <a:gd name="connsiteX14" fmla="*/ 269125 w 511336"/>
                  <a:gd name="connsiteY14" fmla="*/ 454148 h 511336"/>
                  <a:gd name="connsiteX15" fmla="*/ 269125 w 511336"/>
                  <a:gd name="connsiteY15" fmla="*/ 269125 h 511336"/>
                  <a:gd name="connsiteX16" fmla="*/ 242212 w 511336"/>
                  <a:gd name="connsiteY16" fmla="*/ 269125 h 511336"/>
                  <a:gd name="connsiteX17" fmla="*/ 242212 w 511336"/>
                  <a:gd name="connsiteY17" fmla="*/ 454148 h 511336"/>
                  <a:gd name="connsiteX18" fmla="*/ 148691 w 511336"/>
                  <a:gd name="connsiteY18" fmla="*/ 269125 h 511336"/>
                  <a:gd name="connsiteX19" fmla="*/ 242212 w 511336"/>
                  <a:gd name="connsiteY19" fmla="*/ 269125 h 511336"/>
                  <a:gd name="connsiteX20" fmla="*/ 269125 w 511336"/>
                  <a:gd name="connsiteY20" fmla="*/ 57189 h 511336"/>
                  <a:gd name="connsiteX21" fmla="*/ 362645 w 511336"/>
                  <a:gd name="connsiteY21" fmla="*/ 242212 h 511336"/>
                  <a:gd name="connsiteX22" fmla="*/ 269125 w 511336"/>
                  <a:gd name="connsiteY22" fmla="*/ 242212 h 511336"/>
                  <a:gd name="connsiteX23" fmla="*/ 269125 w 511336"/>
                  <a:gd name="connsiteY23" fmla="*/ 57189 h 511336"/>
                  <a:gd name="connsiteX24" fmla="*/ 242212 w 511336"/>
                  <a:gd name="connsiteY24" fmla="*/ 242212 h 511336"/>
                  <a:gd name="connsiteX25" fmla="*/ 148691 w 511336"/>
                  <a:gd name="connsiteY25" fmla="*/ 242212 h 511336"/>
                  <a:gd name="connsiteX26" fmla="*/ 242212 w 511336"/>
                  <a:gd name="connsiteY26" fmla="*/ 57189 h 511336"/>
                  <a:gd name="connsiteX27" fmla="*/ 242212 w 511336"/>
                  <a:gd name="connsiteY27" fmla="*/ 242212 h 511336"/>
                  <a:gd name="connsiteX28" fmla="*/ 470295 w 511336"/>
                  <a:gd name="connsiteY28" fmla="*/ 242212 h 511336"/>
                  <a:gd name="connsiteX29" fmla="*/ 389558 w 511336"/>
                  <a:gd name="connsiteY29" fmla="*/ 242212 h 511336"/>
                  <a:gd name="connsiteX30" fmla="*/ 292673 w 511336"/>
                  <a:gd name="connsiteY30" fmla="*/ 43733 h 511336"/>
                  <a:gd name="connsiteX31" fmla="*/ 470295 w 511336"/>
                  <a:gd name="connsiteY31" fmla="*/ 242212 h 511336"/>
                  <a:gd name="connsiteX32" fmla="*/ 255668 w 511336"/>
                  <a:gd name="connsiteY32" fmla="*/ 0 h 511336"/>
                  <a:gd name="connsiteX33" fmla="*/ 0 w 511336"/>
                  <a:gd name="connsiteY33" fmla="*/ 255668 h 511336"/>
                  <a:gd name="connsiteX34" fmla="*/ 255668 w 511336"/>
                  <a:gd name="connsiteY34" fmla="*/ 511337 h 511336"/>
                  <a:gd name="connsiteX35" fmla="*/ 511337 w 511336"/>
                  <a:gd name="connsiteY35" fmla="*/ 255668 h 511336"/>
                  <a:gd name="connsiteX36" fmla="*/ 255668 w 511336"/>
                  <a:gd name="connsiteY36" fmla="*/ 0 h 511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11336" h="511336">
                    <a:moveTo>
                      <a:pt x="292673" y="467604"/>
                    </a:moveTo>
                    <a:cubicBezTo>
                      <a:pt x="336406" y="413779"/>
                      <a:pt x="384848" y="345825"/>
                      <a:pt x="389558" y="269125"/>
                    </a:cubicBezTo>
                    <a:lnTo>
                      <a:pt x="470295" y="269125"/>
                    </a:lnTo>
                    <a:cubicBezTo>
                      <a:pt x="464240" y="369374"/>
                      <a:pt x="389558" y="450784"/>
                      <a:pt x="292673" y="467604"/>
                    </a:cubicBezTo>
                    <a:close/>
                    <a:moveTo>
                      <a:pt x="41042" y="269125"/>
                    </a:moveTo>
                    <a:lnTo>
                      <a:pt x="121779" y="269125"/>
                    </a:lnTo>
                    <a:cubicBezTo>
                      <a:pt x="127161" y="345825"/>
                      <a:pt x="174931" y="413779"/>
                      <a:pt x="218664" y="467604"/>
                    </a:cubicBezTo>
                    <a:cubicBezTo>
                      <a:pt x="121779" y="450784"/>
                      <a:pt x="47097" y="369374"/>
                      <a:pt x="41042" y="269125"/>
                    </a:cubicBezTo>
                    <a:close/>
                    <a:moveTo>
                      <a:pt x="218664" y="43733"/>
                    </a:moveTo>
                    <a:cubicBezTo>
                      <a:pt x="174931" y="97558"/>
                      <a:pt x="126489" y="165512"/>
                      <a:pt x="121779" y="242212"/>
                    </a:cubicBezTo>
                    <a:lnTo>
                      <a:pt x="41042" y="242212"/>
                    </a:lnTo>
                    <a:cubicBezTo>
                      <a:pt x="47097" y="141963"/>
                      <a:pt x="121779" y="60553"/>
                      <a:pt x="218664" y="43733"/>
                    </a:cubicBezTo>
                    <a:close/>
                    <a:moveTo>
                      <a:pt x="269125" y="269125"/>
                    </a:moveTo>
                    <a:lnTo>
                      <a:pt x="362645" y="269125"/>
                    </a:lnTo>
                    <a:cubicBezTo>
                      <a:pt x="357263" y="338424"/>
                      <a:pt x="312185" y="400996"/>
                      <a:pt x="269125" y="454148"/>
                    </a:cubicBezTo>
                    <a:lnTo>
                      <a:pt x="269125" y="269125"/>
                    </a:lnTo>
                    <a:close/>
                    <a:moveTo>
                      <a:pt x="242212" y="269125"/>
                    </a:moveTo>
                    <a:lnTo>
                      <a:pt x="242212" y="454148"/>
                    </a:lnTo>
                    <a:cubicBezTo>
                      <a:pt x="199152" y="400996"/>
                      <a:pt x="154074" y="338424"/>
                      <a:pt x="148691" y="269125"/>
                    </a:cubicBezTo>
                    <a:lnTo>
                      <a:pt x="242212" y="269125"/>
                    </a:lnTo>
                    <a:close/>
                    <a:moveTo>
                      <a:pt x="269125" y="57189"/>
                    </a:moveTo>
                    <a:cubicBezTo>
                      <a:pt x="312185" y="110341"/>
                      <a:pt x="357263" y="172240"/>
                      <a:pt x="362645" y="242212"/>
                    </a:cubicBezTo>
                    <a:lnTo>
                      <a:pt x="269125" y="242212"/>
                    </a:lnTo>
                    <a:lnTo>
                      <a:pt x="269125" y="57189"/>
                    </a:lnTo>
                    <a:close/>
                    <a:moveTo>
                      <a:pt x="242212" y="242212"/>
                    </a:moveTo>
                    <a:lnTo>
                      <a:pt x="148691" y="242212"/>
                    </a:lnTo>
                    <a:cubicBezTo>
                      <a:pt x="154074" y="172913"/>
                      <a:pt x="199152" y="110341"/>
                      <a:pt x="242212" y="57189"/>
                    </a:cubicBezTo>
                    <a:lnTo>
                      <a:pt x="242212" y="242212"/>
                    </a:lnTo>
                    <a:close/>
                    <a:moveTo>
                      <a:pt x="470295" y="242212"/>
                    </a:moveTo>
                    <a:lnTo>
                      <a:pt x="389558" y="242212"/>
                    </a:lnTo>
                    <a:cubicBezTo>
                      <a:pt x="384848" y="165512"/>
                      <a:pt x="336406" y="97558"/>
                      <a:pt x="292673" y="43733"/>
                    </a:cubicBezTo>
                    <a:cubicBezTo>
                      <a:pt x="389558" y="60553"/>
                      <a:pt x="464240" y="141963"/>
                      <a:pt x="470295" y="242212"/>
                    </a:cubicBezTo>
                    <a:close/>
                    <a:moveTo>
                      <a:pt x="255668" y="0"/>
                    </a:moveTo>
                    <a:cubicBezTo>
                      <a:pt x="114378" y="0"/>
                      <a:pt x="0" y="114378"/>
                      <a:pt x="0" y="255668"/>
                    </a:cubicBezTo>
                    <a:cubicBezTo>
                      <a:pt x="0" y="396959"/>
                      <a:pt x="114378" y="511337"/>
                      <a:pt x="255668" y="511337"/>
                    </a:cubicBezTo>
                    <a:cubicBezTo>
                      <a:pt x="396959" y="511337"/>
                      <a:pt x="511337" y="396959"/>
                      <a:pt x="511337" y="255668"/>
                    </a:cubicBezTo>
                    <a:cubicBezTo>
                      <a:pt x="511337" y="114378"/>
                      <a:pt x="396959" y="0"/>
                      <a:pt x="255668" y="0"/>
                    </a:cubicBezTo>
                    <a:close/>
                  </a:path>
                </a:pathLst>
              </a:custGeom>
              <a:gradFill>
                <a:gsLst>
                  <a:gs pos="67000">
                    <a:srgbClr val="3802DB"/>
                  </a:gs>
                  <a:gs pos="100000">
                    <a:srgbClr val="C039C4"/>
                  </a:gs>
                </a:gsLst>
                <a:lin ang="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2860439-F0D1-790D-CAE7-717DBBB40D0B}"/>
                  </a:ext>
                </a:extLst>
              </p:cNvPr>
              <p:cNvSpPr txBox="1"/>
              <p:nvPr/>
            </p:nvSpPr>
            <p:spPr>
              <a:xfrm>
                <a:off x="1813668" y="3733625"/>
                <a:ext cx="74863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 Semibold"/>
                    <a:cs typeface="Calibri" panose="020F0502020204030204" pitchFamily="34" charset="0"/>
                  </a:rPr>
                  <a:t>Browser</a:t>
                </a: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02FD3D89-5AB8-BDA1-C777-325DCC707C74}"/>
                  </a:ext>
                </a:extLst>
              </p:cNvPr>
              <p:cNvGrpSpPr/>
              <p:nvPr/>
            </p:nvGrpSpPr>
            <p:grpSpPr>
              <a:xfrm>
                <a:off x="2017036" y="3955939"/>
                <a:ext cx="316015" cy="277060"/>
                <a:chOff x="925971" y="7461417"/>
                <a:chExt cx="469862" cy="402939"/>
              </a:xfrm>
            </p:grpSpPr>
            <p:sp>
              <p:nvSpPr>
                <p:cNvPr id="95" name="Freeform 127">
                  <a:extLst>
                    <a:ext uri="{FF2B5EF4-FFF2-40B4-BE49-F238E27FC236}">
                      <a16:creationId xmlns:a16="http://schemas.microsoft.com/office/drawing/2014/main" id="{5898C8B8-27D1-51A9-348D-8E00B7D5E3B1}"/>
                    </a:ext>
                  </a:extLst>
                </p:cNvPr>
                <p:cNvSpPr/>
                <p:nvPr/>
              </p:nvSpPr>
              <p:spPr>
                <a:xfrm>
                  <a:off x="925979" y="7461417"/>
                  <a:ext cx="469854" cy="122410"/>
                </a:xfrm>
                <a:custGeom>
                  <a:avLst/>
                  <a:gdLst>
                    <a:gd name="connsiteX0" fmla="*/ 481902 w 481902"/>
                    <a:gd name="connsiteY0" fmla="*/ 125550 h 125549"/>
                    <a:gd name="connsiteX1" fmla="*/ 481902 w 481902"/>
                    <a:gd name="connsiteY1" fmla="*/ 47081 h 125549"/>
                    <a:gd name="connsiteX2" fmla="*/ 434759 w 481902"/>
                    <a:gd name="connsiteY2" fmla="*/ 0 h 125549"/>
                    <a:gd name="connsiteX3" fmla="*/ 47143 w 481902"/>
                    <a:gd name="connsiteY3" fmla="*/ 0 h 125549"/>
                    <a:gd name="connsiteX4" fmla="*/ 0 w 481902"/>
                    <a:gd name="connsiteY4" fmla="*/ 47081 h 125549"/>
                    <a:gd name="connsiteX5" fmla="*/ 0 w 481902"/>
                    <a:gd name="connsiteY5" fmla="*/ 125550 h 125549"/>
                    <a:gd name="connsiteX6" fmla="*/ 481902 w 481902"/>
                    <a:gd name="connsiteY6" fmla="*/ 125550 h 12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1902" h="125549">
                      <a:moveTo>
                        <a:pt x="481902" y="125550"/>
                      </a:moveTo>
                      <a:lnTo>
                        <a:pt x="481902" y="47081"/>
                      </a:lnTo>
                      <a:cubicBezTo>
                        <a:pt x="481902" y="12558"/>
                        <a:pt x="469336" y="0"/>
                        <a:pt x="434759" y="0"/>
                      </a:cubicBezTo>
                      <a:lnTo>
                        <a:pt x="47143" y="0"/>
                      </a:lnTo>
                      <a:cubicBezTo>
                        <a:pt x="12575" y="0"/>
                        <a:pt x="0" y="12558"/>
                        <a:pt x="0" y="47081"/>
                      </a:cubicBezTo>
                      <a:lnTo>
                        <a:pt x="0" y="125550"/>
                      </a:lnTo>
                      <a:lnTo>
                        <a:pt x="481902" y="12555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3802DB"/>
                    </a:gs>
                    <a:gs pos="100000">
                      <a:srgbClr val="C039C4"/>
                    </a:gs>
                  </a:gsLst>
                  <a:lin ang="2400000" scaled="0"/>
                </a:gradFill>
                <a:ln w="823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9154" tIns="44576" rIns="89154" bIns="4457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54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96" name="Freeform 128">
                  <a:extLst>
                    <a:ext uri="{FF2B5EF4-FFF2-40B4-BE49-F238E27FC236}">
                      <a16:creationId xmlns:a16="http://schemas.microsoft.com/office/drawing/2014/main" id="{221CBE83-7A6C-6ED5-B15C-2AFFF27351D0}"/>
                    </a:ext>
                  </a:extLst>
                </p:cNvPr>
                <p:cNvSpPr/>
                <p:nvPr/>
              </p:nvSpPr>
              <p:spPr>
                <a:xfrm>
                  <a:off x="925979" y="7583828"/>
                  <a:ext cx="469854" cy="280528"/>
                </a:xfrm>
                <a:custGeom>
                  <a:avLst/>
                  <a:gdLst>
                    <a:gd name="connsiteX0" fmla="*/ 0 w 481902"/>
                    <a:gd name="connsiteY0" fmla="*/ 0 h 287721"/>
                    <a:gd name="connsiteX1" fmla="*/ 0 w 481902"/>
                    <a:gd name="connsiteY1" fmla="*/ 240640 h 287721"/>
                    <a:gd name="connsiteX2" fmla="*/ 47151 w 481902"/>
                    <a:gd name="connsiteY2" fmla="*/ 287721 h 287721"/>
                    <a:gd name="connsiteX3" fmla="*/ 434767 w 481902"/>
                    <a:gd name="connsiteY3" fmla="*/ 287721 h 287721"/>
                    <a:gd name="connsiteX4" fmla="*/ 481902 w 481902"/>
                    <a:gd name="connsiteY4" fmla="*/ 240640 h 287721"/>
                    <a:gd name="connsiteX5" fmla="*/ 481902 w 481902"/>
                    <a:gd name="connsiteY5" fmla="*/ 0 h 287721"/>
                    <a:gd name="connsiteX6" fmla="*/ 0 w 481902"/>
                    <a:gd name="connsiteY6" fmla="*/ 0 h 287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1902" h="287721">
                      <a:moveTo>
                        <a:pt x="0" y="0"/>
                      </a:moveTo>
                      <a:lnTo>
                        <a:pt x="0" y="240640"/>
                      </a:lnTo>
                      <a:cubicBezTo>
                        <a:pt x="0" y="275171"/>
                        <a:pt x="12575" y="287721"/>
                        <a:pt x="47151" y="287721"/>
                      </a:cubicBezTo>
                      <a:lnTo>
                        <a:pt x="434767" y="287721"/>
                      </a:lnTo>
                      <a:cubicBezTo>
                        <a:pt x="469336" y="287721"/>
                        <a:pt x="481902" y="275171"/>
                        <a:pt x="481902" y="240640"/>
                      </a:cubicBezTo>
                      <a:lnTo>
                        <a:pt x="48190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3802DB"/>
                    </a:gs>
                    <a:gs pos="100000">
                      <a:srgbClr val="C039C4"/>
                    </a:gs>
                  </a:gsLst>
                  <a:lin ang="2400000" scaled="0"/>
                </a:gradFill>
                <a:ln w="823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9154" tIns="44576" rIns="89154" bIns="4457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54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97" name="Freeform 129">
                  <a:extLst>
                    <a:ext uri="{FF2B5EF4-FFF2-40B4-BE49-F238E27FC236}">
                      <a16:creationId xmlns:a16="http://schemas.microsoft.com/office/drawing/2014/main" id="{9C6448E1-BF76-1E05-BD33-6A61C7783350}"/>
                    </a:ext>
                  </a:extLst>
                </p:cNvPr>
                <p:cNvSpPr/>
                <p:nvPr/>
              </p:nvSpPr>
              <p:spPr>
                <a:xfrm>
                  <a:off x="925979" y="7461418"/>
                  <a:ext cx="411131" cy="122410"/>
                </a:xfrm>
                <a:custGeom>
                  <a:avLst/>
                  <a:gdLst>
                    <a:gd name="connsiteX0" fmla="*/ 421674 w 421673"/>
                    <a:gd name="connsiteY0" fmla="*/ 0 h 125549"/>
                    <a:gd name="connsiteX1" fmla="*/ 47151 w 421673"/>
                    <a:gd name="connsiteY1" fmla="*/ 0 h 125549"/>
                    <a:gd name="connsiteX2" fmla="*/ 0 w 421673"/>
                    <a:gd name="connsiteY2" fmla="*/ 47081 h 125549"/>
                    <a:gd name="connsiteX3" fmla="*/ 0 w 421673"/>
                    <a:gd name="connsiteY3" fmla="*/ 125550 h 125549"/>
                    <a:gd name="connsiteX4" fmla="*/ 303812 w 421673"/>
                    <a:gd name="connsiteY4" fmla="*/ 125550 h 125549"/>
                    <a:gd name="connsiteX5" fmla="*/ 421674 w 421673"/>
                    <a:gd name="connsiteY5" fmla="*/ 0 h 12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1673" h="125549">
                      <a:moveTo>
                        <a:pt x="421674" y="0"/>
                      </a:moveTo>
                      <a:lnTo>
                        <a:pt x="47151" y="0"/>
                      </a:lnTo>
                      <a:cubicBezTo>
                        <a:pt x="12575" y="0"/>
                        <a:pt x="0" y="12550"/>
                        <a:pt x="0" y="47081"/>
                      </a:cubicBezTo>
                      <a:lnTo>
                        <a:pt x="0" y="125550"/>
                      </a:lnTo>
                      <a:lnTo>
                        <a:pt x="303812" y="125550"/>
                      </a:lnTo>
                      <a:lnTo>
                        <a:pt x="42167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3802DB"/>
                    </a:gs>
                    <a:gs pos="100000">
                      <a:srgbClr val="C039C4"/>
                    </a:gs>
                  </a:gsLst>
                  <a:lin ang="2400000" scaled="0"/>
                </a:gradFill>
                <a:ln w="823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9154" tIns="44576" rIns="89154" bIns="4457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54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98" name="Freeform 130">
                  <a:extLst>
                    <a:ext uri="{FF2B5EF4-FFF2-40B4-BE49-F238E27FC236}">
                      <a16:creationId xmlns:a16="http://schemas.microsoft.com/office/drawing/2014/main" id="{7EC54C5B-2851-B762-74BB-840EE0723FB9}"/>
                    </a:ext>
                  </a:extLst>
                </p:cNvPr>
                <p:cNvSpPr/>
                <p:nvPr/>
              </p:nvSpPr>
              <p:spPr>
                <a:xfrm>
                  <a:off x="925971" y="7583828"/>
                  <a:ext cx="296217" cy="280528"/>
                </a:xfrm>
                <a:custGeom>
                  <a:avLst/>
                  <a:gdLst>
                    <a:gd name="connsiteX0" fmla="*/ 47151 w 303812"/>
                    <a:gd name="connsiteY0" fmla="*/ 287721 h 287721"/>
                    <a:gd name="connsiteX1" fmla="*/ 40172 w 303812"/>
                    <a:gd name="connsiteY1" fmla="*/ 287532 h 287721"/>
                    <a:gd name="connsiteX2" fmla="*/ 0 w 303812"/>
                    <a:gd name="connsiteY2" fmla="*/ 240640 h 287721"/>
                    <a:gd name="connsiteX3" fmla="*/ 0 w 303812"/>
                    <a:gd name="connsiteY3" fmla="*/ 0 h 287721"/>
                    <a:gd name="connsiteX4" fmla="*/ 303812 w 303812"/>
                    <a:gd name="connsiteY4" fmla="*/ 0 h 287721"/>
                    <a:gd name="connsiteX5" fmla="*/ 47151 w 303812"/>
                    <a:gd name="connsiteY5" fmla="*/ 287721 h 287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3812" h="287721">
                      <a:moveTo>
                        <a:pt x="47151" y="287721"/>
                      </a:moveTo>
                      <a:cubicBezTo>
                        <a:pt x="44712" y="287721"/>
                        <a:pt x="42396" y="287664"/>
                        <a:pt x="40172" y="287532"/>
                      </a:cubicBezTo>
                      <a:cubicBezTo>
                        <a:pt x="10869" y="285845"/>
                        <a:pt x="0" y="272735"/>
                        <a:pt x="0" y="240640"/>
                      </a:cubicBezTo>
                      <a:lnTo>
                        <a:pt x="0" y="0"/>
                      </a:lnTo>
                      <a:lnTo>
                        <a:pt x="303812" y="0"/>
                      </a:lnTo>
                      <a:lnTo>
                        <a:pt x="47151" y="28772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3802DB"/>
                    </a:gs>
                    <a:gs pos="100000">
                      <a:srgbClr val="C039C4"/>
                    </a:gs>
                  </a:gsLst>
                  <a:lin ang="2400000" scaled="0"/>
                </a:gradFill>
                <a:ln w="823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9154" tIns="44576" rIns="89154" bIns="4457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54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99" name="Freeform 131">
                  <a:extLst>
                    <a:ext uri="{FF2B5EF4-FFF2-40B4-BE49-F238E27FC236}">
                      <a16:creationId xmlns:a16="http://schemas.microsoft.com/office/drawing/2014/main" id="{56F639FA-4A88-D400-8273-5868E0411318}"/>
                    </a:ext>
                  </a:extLst>
                </p:cNvPr>
                <p:cNvSpPr/>
                <p:nvPr/>
              </p:nvSpPr>
              <p:spPr>
                <a:xfrm>
                  <a:off x="1043449" y="7507327"/>
                  <a:ext cx="321749" cy="40801"/>
                </a:xfrm>
                <a:custGeom>
                  <a:avLst/>
                  <a:gdLst>
                    <a:gd name="connsiteX0" fmla="*/ 0 w 329999"/>
                    <a:gd name="connsiteY0" fmla="*/ 41847 h 41847"/>
                    <a:gd name="connsiteX1" fmla="*/ 330000 w 329999"/>
                    <a:gd name="connsiteY1" fmla="*/ 41847 h 41847"/>
                    <a:gd name="connsiteX2" fmla="*/ 330000 w 329999"/>
                    <a:gd name="connsiteY2" fmla="*/ 0 h 41847"/>
                    <a:gd name="connsiteX3" fmla="*/ 0 w 329999"/>
                    <a:gd name="connsiteY3" fmla="*/ 0 h 41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9999" h="41847">
                      <a:moveTo>
                        <a:pt x="0" y="41847"/>
                      </a:moveTo>
                      <a:lnTo>
                        <a:pt x="330000" y="41847"/>
                      </a:lnTo>
                      <a:lnTo>
                        <a:pt x="3300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823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9154" tIns="44576" rIns="89154" bIns="4457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54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100" name="Freeform 132">
                  <a:extLst>
                    <a:ext uri="{FF2B5EF4-FFF2-40B4-BE49-F238E27FC236}">
                      <a16:creationId xmlns:a16="http://schemas.microsoft.com/office/drawing/2014/main" id="{6BE3DD36-D8FE-73C8-28BE-C5144259A881}"/>
                    </a:ext>
                  </a:extLst>
                </p:cNvPr>
                <p:cNvSpPr/>
                <p:nvPr/>
              </p:nvSpPr>
              <p:spPr>
                <a:xfrm>
                  <a:off x="941301" y="7481821"/>
                  <a:ext cx="91928" cy="91808"/>
                </a:xfrm>
                <a:custGeom>
                  <a:avLst/>
                  <a:gdLst>
                    <a:gd name="connsiteX0" fmla="*/ 94286 w 94285"/>
                    <a:gd name="connsiteY0" fmla="*/ 47081 h 94162"/>
                    <a:gd name="connsiteX1" fmla="*/ 47135 w 94285"/>
                    <a:gd name="connsiteY1" fmla="*/ 94162 h 94162"/>
                    <a:gd name="connsiteX2" fmla="*/ 0 w 94285"/>
                    <a:gd name="connsiteY2" fmla="*/ 47081 h 94162"/>
                    <a:gd name="connsiteX3" fmla="*/ 47135 w 94285"/>
                    <a:gd name="connsiteY3" fmla="*/ 0 h 94162"/>
                    <a:gd name="connsiteX4" fmla="*/ 94286 w 94285"/>
                    <a:gd name="connsiteY4" fmla="*/ 47081 h 9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285" h="94162">
                      <a:moveTo>
                        <a:pt x="94286" y="47081"/>
                      </a:moveTo>
                      <a:cubicBezTo>
                        <a:pt x="94286" y="73087"/>
                        <a:pt x="73174" y="94162"/>
                        <a:pt x="47135" y="94162"/>
                      </a:cubicBezTo>
                      <a:cubicBezTo>
                        <a:pt x="21103" y="94162"/>
                        <a:pt x="0" y="73087"/>
                        <a:pt x="0" y="47081"/>
                      </a:cubicBezTo>
                      <a:cubicBezTo>
                        <a:pt x="0" y="21076"/>
                        <a:pt x="21103" y="0"/>
                        <a:pt x="47135" y="0"/>
                      </a:cubicBezTo>
                      <a:cubicBezTo>
                        <a:pt x="73174" y="0"/>
                        <a:pt x="94286" y="21076"/>
                        <a:pt x="94286" y="47081"/>
                      </a:cubicBezTo>
                    </a:path>
                  </a:pathLst>
                </a:custGeom>
                <a:solidFill>
                  <a:srgbClr val="3802DB"/>
                </a:solidFill>
                <a:ln w="823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9154" tIns="44576" rIns="89154" bIns="4457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54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101" name="Freeform 133">
                  <a:extLst>
                    <a:ext uri="{FF2B5EF4-FFF2-40B4-BE49-F238E27FC236}">
                      <a16:creationId xmlns:a16="http://schemas.microsoft.com/office/drawing/2014/main" id="{F5C9BCCC-2640-A966-16E6-0B81C911BD41}"/>
                    </a:ext>
                  </a:extLst>
                </p:cNvPr>
                <p:cNvSpPr/>
                <p:nvPr/>
              </p:nvSpPr>
              <p:spPr>
                <a:xfrm>
                  <a:off x="963009" y="7502227"/>
                  <a:ext cx="70219" cy="50999"/>
                </a:xfrm>
                <a:custGeom>
                  <a:avLst/>
                  <a:gdLst>
                    <a:gd name="connsiteX0" fmla="*/ 72020 w 72020"/>
                    <a:gd name="connsiteY0" fmla="*/ 20919 h 52307"/>
                    <a:gd name="connsiteX1" fmla="*/ 24869 w 72020"/>
                    <a:gd name="connsiteY1" fmla="*/ 20919 h 52307"/>
                    <a:gd name="connsiteX2" fmla="*/ 40592 w 72020"/>
                    <a:gd name="connsiteY2" fmla="*/ 5226 h 52307"/>
                    <a:gd name="connsiteX3" fmla="*/ 40592 w 72020"/>
                    <a:gd name="connsiteY3" fmla="*/ 0 h 52307"/>
                    <a:gd name="connsiteX4" fmla="*/ 24869 w 72020"/>
                    <a:gd name="connsiteY4" fmla="*/ 0 h 52307"/>
                    <a:gd name="connsiteX5" fmla="*/ 0 w 72020"/>
                    <a:gd name="connsiteY5" fmla="*/ 27462 h 52307"/>
                    <a:gd name="connsiteX6" fmla="*/ 24869 w 72020"/>
                    <a:gd name="connsiteY6" fmla="*/ 52307 h 52307"/>
                    <a:gd name="connsiteX7" fmla="*/ 40592 w 72020"/>
                    <a:gd name="connsiteY7" fmla="*/ 52307 h 52307"/>
                    <a:gd name="connsiteX8" fmla="*/ 40592 w 72020"/>
                    <a:gd name="connsiteY8" fmla="*/ 47073 h 52307"/>
                    <a:gd name="connsiteX9" fmla="*/ 24869 w 72020"/>
                    <a:gd name="connsiteY9" fmla="*/ 31379 h 52307"/>
                    <a:gd name="connsiteX10" fmla="*/ 72020 w 72020"/>
                    <a:gd name="connsiteY10" fmla="*/ 31379 h 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020" h="52307">
                      <a:moveTo>
                        <a:pt x="72020" y="20919"/>
                      </a:moveTo>
                      <a:lnTo>
                        <a:pt x="24869" y="20919"/>
                      </a:lnTo>
                      <a:lnTo>
                        <a:pt x="40592" y="5226"/>
                      </a:lnTo>
                      <a:lnTo>
                        <a:pt x="40592" y="0"/>
                      </a:lnTo>
                      <a:lnTo>
                        <a:pt x="24869" y="0"/>
                      </a:lnTo>
                      <a:lnTo>
                        <a:pt x="0" y="27462"/>
                      </a:lnTo>
                      <a:lnTo>
                        <a:pt x="24869" y="52307"/>
                      </a:lnTo>
                      <a:lnTo>
                        <a:pt x="40592" y="52307"/>
                      </a:lnTo>
                      <a:lnTo>
                        <a:pt x="40592" y="47073"/>
                      </a:lnTo>
                      <a:lnTo>
                        <a:pt x="24869" y="31379"/>
                      </a:lnTo>
                      <a:lnTo>
                        <a:pt x="72020" y="313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823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9154" tIns="44576" rIns="89154" bIns="4457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54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</p:grpSp>
        <p:cxnSp>
          <p:nvCxnSpPr>
            <p:cNvPr id="77" name="Elbow Connector 144">
              <a:extLst>
                <a:ext uri="{FF2B5EF4-FFF2-40B4-BE49-F238E27FC236}">
                  <a16:creationId xmlns:a16="http://schemas.microsoft.com/office/drawing/2014/main" id="{D3A7980C-060D-6FBE-AFCC-B6EBBF8424A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39598" y="2070865"/>
              <a:ext cx="120957" cy="4466055"/>
            </a:xfrm>
            <a:prstGeom prst="bentConnector3">
              <a:avLst>
                <a:gd name="adj1" fmla="val -744733"/>
              </a:avLst>
            </a:prstGeom>
            <a:noFill/>
            <a:ln w="9525" cap="flat" cmpd="sng" algn="ctr">
              <a:solidFill>
                <a:srgbClr val="C039C4"/>
              </a:solidFill>
              <a:prstDash val="dash"/>
              <a:headEnd type="arrow" w="med" len="med"/>
              <a:tailEnd type="none" w="med" len="med"/>
            </a:ln>
            <a:effectLst/>
          </p:spPr>
        </p:cxnSp>
        <p:cxnSp>
          <p:nvCxnSpPr>
            <p:cNvPr id="78" name="Elbow Connector 1">
              <a:extLst>
                <a:ext uri="{FF2B5EF4-FFF2-40B4-BE49-F238E27FC236}">
                  <a16:creationId xmlns:a16="http://schemas.microsoft.com/office/drawing/2014/main" id="{A8B63A9F-931E-792C-6CAA-C823A05EC03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67079" y="628688"/>
              <a:ext cx="1409704" cy="6061662"/>
            </a:xfrm>
            <a:prstGeom prst="bentConnector3">
              <a:avLst>
                <a:gd name="adj1" fmla="val -57671"/>
              </a:avLst>
            </a:prstGeom>
            <a:noFill/>
            <a:ln w="9525" cap="flat" cmpd="sng" algn="ctr">
              <a:solidFill>
                <a:srgbClr val="C039C4"/>
              </a:solidFill>
              <a:prstDash val="sysDot"/>
              <a:headEnd type="none" w="med" len="med"/>
              <a:tailEnd type="arrow" w="med" len="med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5474B91-7B5A-A340-9971-D537F3C855FA}"/>
                </a:ext>
              </a:extLst>
            </p:cNvPr>
            <p:cNvCxnSpPr>
              <a:cxnSpLocks/>
            </p:cNvCxnSpPr>
            <p:nvPr/>
          </p:nvCxnSpPr>
          <p:spPr>
            <a:xfrm>
              <a:off x="2683902" y="2766836"/>
              <a:ext cx="91440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F6460E1-61D3-D52A-06D9-3015A187FC7B}"/>
                </a:ext>
              </a:extLst>
            </p:cNvPr>
            <p:cNvCxnSpPr>
              <a:cxnSpLocks/>
            </p:cNvCxnSpPr>
            <p:nvPr/>
          </p:nvCxnSpPr>
          <p:spPr>
            <a:xfrm>
              <a:off x="2682781" y="4154714"/>
              <a:ext cx="91440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67EFCC3-C943-6608-DA8D-E429B4C786A0}"/>
                </a:ext>
              </a:extLst>
            </p:cNvPr>
            <p:cNvCxnSpPr>
              <a:cxnSpLocks/>
            </p:cNvCxnSpPr>
            <p:nvPr/>
          </p:nvCxnSpPr>
          <p:spPr>
            <a:xfrm>
              <a:off x="4566160" y="4154714"/>
              <a:ext cx="189656" cy="0"/>
            </a:xfrm>
            <a:prstGeom prst="line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6CA3C57-995E-2709-BA1F-82A31A8355BA}"/>
                </a:ext>
              </a:extLst>
            </p:cNvPr>
            <p:cNvCxnSpPr>
              <a:cxnSpLocks/>
            </p:cNvCxnSpPr>
            <p:nvPr/>
          </p:nvCxnSpPr>
          <p:spPr>
            <a:xfrm>
              <a:off x="4562046" y="2766836"/>
              <a:ext cx="189656" cy="0"/>
            </a:xfrm>
            <a:prstGeom prst="line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AA9978-7B5F-5EA3-5961-37393D32D7E9}"/>
                </a:ext>
              </a:extLst>
            </p:cNvPr>
            <p:cNvSpPr txBox="1"/>
            <p:nvPr/>
          </p:nvSpPr>
          <p:spPr>
            <a:xfrm>
              <a:off x="3533907" y="2019466"/>
              <a:ext cx="1151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C039C4"/>
                  </a:solidFill>
                  <a:effectLst/>
                  <a:uLnTx/>
                  <a:uFillTx/>
                  <a:latin typeface="Segoe UI Semibold"/>
                </a:rPr>
                <a:t>Mobile BFF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BBF7E6A-0234-32B4-B059-401A39470652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 flipV="1">
              <a:off x="4758669" y="2145731"/>
              <a:ext cx="357909" cy="2493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06E3DC3-8377-C2C7-728C-EFA019B8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8669" y="2767114"/>
              <a:ext cx="357909" cy="1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90A24B4-F2EB-92B9-1B1D-B9F5377BD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8669" y="3388496"/>
              <a:ext cx="357909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87" name="Rounded Rectangle 40">
              <a:extLst>
                <a:ext uri="{FF2B5EF4-FFF2-40B4-BE49-F238E27FC236}">
                  <a16:creationId xmlns:a16="http://schemas.microsoft.com/office/drawing/2014/main" id="{189B4D27-5BC0-0951-795D-410829C41FCA}"/>
                </a:ext>
              </a:extLst>
            </p:cNvPr>
            <p:cNvSpPr/>
            <p:nvPr/>
          </p:nvSpPr>
          <p:spPr>
            <a:xfrm>
              <a:off x="5115980" y="3268395"/>
              <a:ext cx="1211063" cy="239082"/>
            </a:xfrm>
            <a:prstGeom prst="roundRect">
              <a:avLst>
                <a:gd name="adj" fmla="val 26451"/>
              </a:avLst>
            </a:prstGeom>
            <a:gradFill flip="none" rotWithShape="1">
              <a:gsLst>
                <a:gs pos="49000">
                  <a:srgbClr val="3802DB"/>
                </a:gs>
                <a:gs pos="0">
                  <a:srgbClr val="C039C4"/>
                </a:gs>
              </a:gsLst>
              <a:lin ang="12600000" scaled="0"/>
              <a:tileRect/>
            </a:gra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Ordering API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343CEBC-9CC4-4D05-F4B3-325969430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8668" y="4286488"/>
              <a:ext cx="357909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68705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9FC5-596E-CA4E-DE73-EEA98964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D8CD3-5519-7B85-91E2-3ECF16879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Full Stack Web Apps</a:t>
            </a:r>
          </a:p>
        </p:txBody>
      </p:sp>
    </p:spTree>
    <p:extLst>
      <p:ext uri="{BB962C8B-B14F-4D97-AF65-F5344CB8AC3E}">
        <p14:creationId xmlns:p14="http://schemas.microsoft.com/office/powerpoint/2010/main" val="579324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BB3B-1556-537B-98E7-7AC4A0C3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Your Full Stack Web Platform with .NET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B2C231-91E8-CE99-D8AF-4E0BB904CBDE}"/>
              </a:ext>
            </a:extLst>
          </p:cNvPr>
          <p:cNvGrpSpPr/>
          <p:nvPr/>
        </p:nvGrpSpPr>
        <p:grpSpPr>
          <a:xfrm>
            <a:off x="8126412" y="4150802"/>
            <a:ext cx="3481389" cy="1667296"/>
            <a:chOff x="8126412" y="4150802"/>
            <a:chExt cx="3481389" cy="16672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CCC479-19A4-591C-9A6D-507625B4BF46}"/>
                </a:ext>
              </a:extLst>
            </p:cNvPr>
            <p:cNvSpPr txBox="1"/>
            <p:nvPr/>
          </p:nvSpPr>
          <p:spPr>
            <a:xfrm>
              <a:off x="8126412" y="415080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tabLst/>
                <a:defRPr/>
              </a:pPr>
              <a:r>
                <a:rPr lang="en-US">
                  <a:latin typeface="Open Sans SemiBold"/>
                  <a:ea typeface="Open Sans SemiBold"/>
                  <a:cs typeface="Open Sans SemiBold"/>
                </a:rPr>
                <a:t>Tooling</a:t>
              </a:r>
              <a:endParaRPr lang="en-US"/>
            </a:p>
          </p:txBody>
        </p:sp>
        <p:sp>
          <p:nvSpPr>
            <p:cNvPr id="37" name="Graphic 16">
              <a:extLst>
                <a:ext uri="{FF2B5EF4-FFF2-40B4-BE49-F238E27FC236}">
                  <a16:creationId xmlns:a16="http://schemas.microsoft.com/office/drawing/2014/main" id="{F9B2FA56-F2D1-E8D0-C798-ED6089CBE3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7361" y="4508800"/>
              <a:ext cx="579491" cy="548640"/>
            </a:xfrm>
            <a:custGeom>
              <a:avLst/>
              <a:gdLst>
                <a:gd name="connsiteX0" fmla="*/ 0 w 560937"/>
                <a:gd name="connsiteY0" fmla="*/ 86678 h 531074"/>
                <a:gd name="connsiteX1" fmla="*/ 86678 w 560937"/>
                <a:gd name="connsiteY1" fmla="*/ 0 h 531074"/>
                <a:gd name="connsiteX2" fmla="*/ 393383 w 560937"/>
                <a:gd name="connsiteY2" fmla="*/ 0 h 531074"/>
                <a:gd name="connsiteX3" fmla="*/ 480060 w 560937"/>
                <a:gd name="connsiteY3" fmla="*/ 86678 h 531074"/>
                <a:gd name="connsiteX4" fmla="*/ 480060 w 560937"/>
                <a:gd name="connsiteY4" fmla="*/ 160287 h 531074"/>
                <a:gd name="connsiteX5" fmla="*/ 440055 w 560937"/>
                <a:gd name="connsiteY5" fmla="*/ 162847 h 531074"/>
                <a:gd name="connsiteX6" fmla="*/ 440055 w 560937"/>
                <a:gd name="connsiteY6" fmla="*/ 133350 h 531074"/>
                <a:gd name="connsiteX7" fmla="*/ 40005 w 560937"/>
                <a:gd name="connsiteY7" fmla="*/ 133350 h 531074"/>
                <a:gd name="connsiteX8" fmla="*/ 40005 w 560937"/>
                <a:gd name="connsiteY8" fmla="*/ 393383 h 531074"/>
                <a:gd name="connsiteX9" fmla="*/ 86678 w 560937"/>
                <a:gd name="connsiteY9" fmla="*/ 440055 h 531074"/>
                <a:gd name="connsiteX10" fmla="*/ 299637 w 560937"/>
                <a:gd name="connsiteY10" fmla="*/ 440055 h 531074"/>
                <a:gd name="connsiteX11" fmla="*/ 287876 w 560937"/>
                <a:gd name="connsiteY11" fmla="*/ 460431 h 531074"/>
                <a:gd name="connsiteX12" fmla="*/ 280408 w 560937"/>
                <a:gd name="connsiteY12" fmla="*/ 480060 h 531074"/>
                <a:gd name="connsiteX13" fmla="*/ 86678 w 560937"/>
                <a:gd name="connsiteY13" fmla="*/ 480060 h 531074"/>
                <a:gd name="connsiteX14" fmla="*/ 0 w 560937"/>
                <a:gd name="connsiteY14" fmla="*/ 393383 h 531074"/>
                <a:gd name="connsiteX15" fmla="*/ 0 w 560937"/>
                <a:gd name="connsiteY15" fmla="*/ 86678 h 531074"/>
                <a:gd name="connsiteX16" fmla="*/ 86678 w 560937"/>
                <a:gd name="connsiteY16" fmla="*/ 40005 h 531074"/>
                <a:gd name="connsiteX17" fmla="*/ 40005 w 560937"/>
                <a:gd name="connsiteY17" fmla="*/ 86678 h 531074"/>
                <a:gd name="connsiteX18" fmla="*/ 40005 w 560937"/>
                <a:gd name="connsiteY18" fmla="*/ 93345 h 531074"/>
                <a:gd name="connsiteX19" fmla="*/ 440055 w 560937"/>
                <a:gd name="connsiteY19" fmla="*/ 93345 h 531074"/>
                <a:gd name="connsiteX20" fmla="*/ 440055 w 560937"/>
                <a:gd name="connsiteY20" fmla="*/ 86678 h 531074"/>
                <a:gd name="connsiteX21" fmla="*/ 393383 w 560937"/>
                <a:gd name="connsiteY21" fmla="*/ 40005 h 531074"/>
                <a:gd name="connsiteX22" fmla="*/ 86678 w 560937"/>
                <a:gd name="connsiteY22" fmla="*/ 40005 h 531074"/>
                <a:gd name="connsiteX23" fmla="*/ 476246 w 560937"/>
                <a:gd name="connsiteY23" fmla="*/ 186690 h 531074"/>
                <a:gd name="connsiteX24" fmla="*/ 386742 w 560937"/>
                <a:gd name="connsiteY24" fmla="*/ 232989 h 531074"/>
                <a:gd name="connsiteX25" fmla="*/ 391649 w 560937"/>
                <a:gd name="connsiteY25" fmla="*/ 334015 h 531074"/>
                <a:gd name="connsiteX26" fmla="*/ 310972 w 560937"/>
                <a:gd name="connsiteY26" fmla="*/ 473766 h 531074"/>
                <a:gd name="connsiteX27" fmla="*/ 326872 w 560937"/>
                <a:gd name="connsiteY27" fmla="*/ 526448 h 531074"/>
                <a:gd name="connsiteX28" fmla="*/ 378341 w 560937"/>
                <a:gd name="connsiteY28" fmla="*/ 512651 h 531074"/>
                <a:gd name="connsiteX29" fmla="*/ 459151 w 560937"/>
                <a:gd name="connsiteY29" fmla="*/ 372633 h 531074"/>
                <a:gd name="connsiteX30" fmla="*/ 560555 w 560937"/>
                <a:gd name="connsiteY30" fmla="*/ 288112 h 531074"/>
                <a:gd name="connsiteX31" fmla="*/ 538521 w 560937"/>
                <a:gd name="connsiteY31" fmla="*/ 218987 h 531074"/>
                <a:gd name="connsiteX32" fmla="*/ 494515 w 560937"/>
                <a:gd name="connsiteY32" fmla="*/ 295210 h 531074"/>
                <a:gd name="connsiteX33" fmla="*/ 452174 w 560937"/>
                <a:gd name="connsiteY33" fmla="*/ 307236 h 531074"/>
                <a:gd name="connsiteX34" fmla="*/ 440148 w 560937"/>
                <a:gd name="connsiteY34" fmla="*/ 264895 h 531074"/>
                <a:gd name="connsiteX35" fmla="*/ 440615 w 560937"/>
                <a:gd name="connsiteY35" fmla="*/ 264086 h 531074"/>
                <a:gd name="connsiteX36" fmla="*/ 484621 w 560937"/>
                <a:gd name="connsiteY36" fmla="*/ 187863 h 531074"/>
                <a:gd name="connsiteX37" fmla="*/ 476246 w 560937"/>
                <a:gd name="connsiteY37" fmla="*/ 186690 h 531074"/>
                <a:gd name="connsiteX38" fmla="*/ 221441 w 560937"/>
                <a:gd name="connsiteY38" fmla="*/ 193171 h 531074"/>
                <a:gd name="connsiteX39" fmla="*/ 220224 w 560937"/>
                <a:gd name="connsiteY39" fmla="*/ 221432 h 531074"/>
                <a:gd name="connsiteX40" fmla="*/ 220214 w 560937"/>
                <a:gd name="connsiteY40" fmla="*/ 221441 h 531074"/>
                <a:gd name="connsiteX41" fmla="*/ 156286 w 560937"/>
                <a:gd name="connsiteY41" fmla="*/ 280035 h 531074"/>
                <a:gd name="connsiteX42" fmla="*/ 220214 w 560937"/>
                <a:gd name="connsiteY42" fmla="*/ 338629 h 531074"/>
                <a:gd name="connsiteX43" fmla="*/ 221441 w 560937"/>
                <a:gd name="connsiteY43" fmla="*/ 366899 h 531074"/>
                <a:gd name="connsiteX44" fmla="*/ 193171 w 560937"/>
                <a:gd name="connsiteY44" fmla="*/ 368126 h 531074"/>
                <a:gd name="connsiteX45" fmla="*/ 113161 w 560937"/>
                <a:gd name="connsiteY45" fmla="*/ 294784 h 531074"/>
                <a:gd name="connsiteX46" fmla="*/ 111925 w 560937"/>
                <a:gd name="connsiteY46" fmla="*/ 266523 h 531074"/>
                <a:gd name="connsiteX47" fmla="*/ 113161 w 560937"/>
                <a:gd name="connsiteY47" fmla="*/ 265287 h 531074"/>
                <a:gd name="connsiteX48" fmla="*/ 193171 w 560937"/>
                <a:gd name="connsiteY48" fmla="*/ 191944 h 531074"/>
                <a:gd name="connsiteX49" fmla="*/ 221432 w 560937"/>
                <a:gd name="connsiteY49" fmla="*/ 193161 h 531074"/>
                <a:gd name="connsiteX50" fmla="*/ 221441 w 560937"/>
                <a:gd name="connsiteY50" fmla="*/ 193171 h 531074"/>
                <a:gd name="connsiteX51" fmla="*/ 300224 w 560937"/>
                <a:gd name="connsiteY51" fmla="*/ 368126 h 531074"/>
                <a:gd name="connsiteX52" fmla="*/ 354098 w 560937"/>
                <a:gd name="connsiteY52" fmla="*/ 318733 h 531074"/>
                <a:gd name="connsiteX53" fmla="*/ 353884 w 560937"/>
                <a:gd name="connsiteY53" fmla="*/ 241123 h 531074"/>
                <a:gd name="connsiteX54" fmla="*/ 300224 w 560937"/>
                <a:gd name="connsiteY54" fmla="*/ 191944 h 531074"/>
                <a:gd name="connsiteX55" fmla="*/ 271954 w 560937"/>
                <a:gd name="connsiteY55" fmla="*/ 193171 h 531074"/>
                <a:gd name="connsiteX56" fmla="*/ 273181 w 560937"/>
                <a:gd name="connsiteY56" fmla="*/ 221441 h 531074"/>
                <a:gd name="connsiteX57" fmla="*/ 337109 w 560937"/>
                <a:gd name="connsiteY57" fmla="*/ 280035 h 531074"/>
                <a:gd name="connsiteX58" fmla="*/ 273181 w 560937"/>
                <a:gd name="connsiteY58" fmla="*/ 338629 h 531074"/>
                <a:gd name="connsiteX59" fmla="*/ 271954 w 560937"/>
                <a:gd name="connsiteY59" fmla="*/ 366899 h 531074"/>
                <a:gd name="connsiteX60" fmla="*/ 300224 w 560937"/>
                <a:gd name="connsiteY60" fmla="*/ 368126 h 53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37" h="531074">
                  <a:moveTo>
                    <a:pt x="0" y="86678"/>
                  </a:moveTo>
                  <a:cubicBezTo>
                    <a:pt x="0" y="38807"/>
                    <a:pt x="38807" y="0"/>
                    <a:pt x="86678" y="0"/>
                  </a:cubicBezTo>
                  <a:lnTo>
                    <a:pt x="393383" y="0"/>
                  </a:lnTo>
                  <a:cubicBezTo>
                    <a:pt x="441253" y="0"/>
                    <a:pt x="480060" y="38807"/>
                    <a:pt x="480060" y="86678"/>
                  </a:cubicBezTo>
                  <a:lnTo>
                    <a:pt x="480060" y="160287"/>
                  </a:lnTo>
                  <a:cubicBezTo>
                    <a:pt x="466676" y="158895"/>
                    <a:pt x="453153" y="159761"/>
                    <a:pt x="440055" y="162847"/>
                  </a:cubicBezTo>
                  <a:lnTo>
                    <a:pt x="440055" y="133350"/>
                  </a:lnTo>
                  <a:lnTo>
                    <a:pt x="40005" y="133350"/>
                  </a:lnTo>
                  <a:lnTo>
                    <a:pt x="40005" y="393383"/>
                  </a:lnTo>
                  <a:cubicBezTo>
                    <a:pt x="40005" y="419146"/>
                    <a:pt x="60914" y="440055"/>
                    <a:pt x="86678" y="440055"/>
                  </a:cubicBezTo>
                  <a:lnTo>
                    <a:pt x="299637" y="440055"/>
                  </a:lnTo>
                  <a:lnTo>
                    <a:pt x="287876" y="460431"/>
                  </a:lnTo>
                  <a:cubicBezTo>
                    <a:pt x="284348" y="466530"/>
                    <a:pt x="281826" y="473158"/>
                    <a:pt x="280408" y="480060"/>
                  </a:cubicBezTo>
                  <a:lnTo>
                    <a:pt x="86678" y="480060"/>
                  </a:lnTo>
                  <a:cubicBezTo>
                    <a:pt x="38807" y="480060"/>
                    <a:pt x="0" y="441253"/>
                    <a:pt x="0" y="393383"/>
                  </a:cubicBezTo>
                  <a:lnTo>
                    <a:pt x="0" y="86678"/>
                  </a:lnTo>
                  <a:close/>
                  <a:moveTo>
                    <a:pt x="86678" y="40005"/>
                  </a:moveTo>
                  <a:cubicBezTo>
                    <a:pt x="60901" y="40005"/>
                    <a:pt x="40005" y="60901"/>
                    <a:pt x="40005" y="86678"/>
                  </a:cubicBezTo>
                  <a:lnTo>
                    <a:pt x="40005" y="93345"/>
                  </a:lnTo>
                  <a:lnTo>
                    <a:pt x="440055" y="93345"/>
                  </a:lnTo>
                  <a:lnTo>
                    <a:pt x="440055" y="86678"/>
                  </a:lnTo>
                  <a:cubicBezTo>
                    <a:pt x="440055" y="60901"/>
                    <a:pt x="419159" y="40005"/>
                    <a:pt x="393383" y="40005"/>
                  </a:cubicBezTo>
                  <a:lnTo>
                    <a:pt x="86678" y="40005"/>
                  </a:lnTo>
                  <a:close/>
                  <a:moveTo>
                    <a:pt x="476246" y="186690"/>
                  </a:moveTo>
                  <a:cubicBezTo>
                    <a:pt x="439923" y="183283"/>
                    <a:pt x="404949" y="201374"/>
                    <a:pt x="386742" y="232989"/>
                  </a:cubicBezTo>
                  <a:cubicBezTo>
                    <a:pt x="368410" y="264710"/>
                    <a:pt x="370329" y="304221"/>
                    <a:pt x="391649" y="334015"/>
                  </a:cubicBezTo>
                  <a:lnTo>
                    <a:pt x="310972" y="473766"/>
                  </a:lnTo>
                  <a:cubicBezTo>
                    <a:pt x="300815" y="492704"/>
                    <a:pt x="307934" y="516291"/>
                    <a:pt x="326872" y="526448"/>
                  </a:cubicBezTo>
                  <a:cubicBezTo>
                    <a:pt x="344980" y="536160"/>
                    <a:pt x="367519" y="530118"/>
                    <a:pt x="378341" y="512651"/>
                  </a:cubicBezTo>
                  <a:lnTo>
                    <a:pt x="459151" y="372633"/>
                  </a:lnTo>
                  <a:cubicBezTo>
                    <a:pt x="510492" y="377295"/>
                    <a:pt x="555893" y="339454"/>
                    <a:pt x="560555" y="288112"/>
                  </a:cubicBezTo>
                  <a:cubicBezTo>
                    <a:pt x="562831" y="263042"/>
                    <a:pt x="554886" y="238115"/>
                    <a:pt x="538521" y="218987"/>
                  </a:cubicBezTo>
                  <a:lnTo>
                    <a:pt x="494515" y="295210"/>
                  </a:lnTo>
                  <a:cubicBezTo>
                    <a:pt x="486144" y="310223"/>
                    <a:pt x="467187" y="315607"/>
                    <a:pt x="452174" y="307236"/>
                  </a:cubicBezTo>
                  <a:cubicBezTo>
                    <a:pt x="437161" y="298865"/>
                    <a:pt x="431777" y="279908"/>
                    <a:pt x="440148" y="264895"/>
                  </a:cubicBezTo>
                  <a:cubicBezTo>
                    <a:pt x="440300" y="264623"/>
                    <a:pt x="440455" y="264354"/>
                    <a:pt x="440615" y="264086"/>
                  </a:cubicBezTo>
                  <a:lnTo>
                    <a:pt x="484621" y="187863"/>
                  </a:lnTo>
                  <a:cubicBezTo>
                    <a:pt x="481848" y="187345"/>
                    <a:pt x="479054" y="186954"/>
                    <a:pt x="476246" y="186690"/>
                  </a:cubicBezTo>
                  <a:close/>
                  <a:moveTo>
                    <a:pt x="221441" y="193171"/>
                  </a:moveTo>
                  <a:cubicBezTo>
                    <a:pt x="228909" y="201311"/>
                    <a:pt x="228364" y="213964"/>
                    <a:pt x="220224" y="221432"/>
                  </a:cubicBezTo>
                  <a:cubicBezTo>
                    <a:pt x="220220" y="221435"/>
                    <a:pt x="220217" y="221438"/>
                    <a:pt x="220214" y="221441"/>
                  </a:cubicBezTo>
                  <a:lnTo>
                    <a:pt x="156286" y="280035"/>
                  </a:lnTo>
                  <a:lnTo>
                    <a:pt x="220214" y="338629"/>
                  </a:lnTo>
                  <a:cubicBezTo>
                    <a:pt x="228360" y="346097"/>
                    <a:pt x="228909" y="358754"/>
                    <a:pt x="221441" y="366899"/>
                  </a:cubicBezTo>
                  <a:cubicBezTo>
                    <a:pt x="213973" y="375045"/>
                    <a:pt x="201316" y="375594"/>
                    <a:pt x="193171" y="368126"/>
                  </a:cubicBezTo>
                  <a:lnTo>
                    <a:pt x="113161" y="294784"/>
                  </a:lnTo>
                  <a:cubicBezTo>
                    <a:pt x="105015" y="287321"/>
                    <a:pt x="104462" y="274668"/>
                    <a:pt x="111925" y="266523"/>
                  </a:cubicBezTo>
                  <a:cubicBezTo>
                    <a:pt x="112318" y="266093"/>
                    <a:pt x="112731" y="265680"/>
                    <a:pt x="113161" y="265287"/>
                  </a:cubicBezTo>
                  <a:lnTo>
                    <a:pt x="193171" y="191944"/>
                  </a:lnTo>
                  <a:cubicBezTo>
                    <a:pt x="201311" y="184476"/>
                    <a:pt x="213964" y="185021"/>
                    <a:pt x="221432" y="193161"/>
                  </a:cubicBezTo>
                  <a:cubicBezTo>
                    <a:pt x="221435" y="193165"/>
                    <a:pt x="221438" y="193168"/>
                    <a:pt x="221441" y="193171"/>
                  </a:cubicBezTo>
                  <a:close/>
                  <a:moveTo>
                    <a:pt x="300224" y="368126"/>
                  </a:moveTo>
                  <a:lnTo>
                    <a:pt x="354098" y="318733"/>
                  </a:lnTo>
                  <a:cubicBezTo>
                    <a:pt x="345423" y="293603"/>
                    <a:pt x="345348" y="266301"/>
                    <a:pt x="353884" y="241123"/>
                  </a:cubicBezTo>
                  <a:lnTo>
                    <a:pt x="300224" y="191944"/>
                  </a:lnTo>
                  <a:cubicBezTo>
                    <a:pt x="292079" y="184476"/>
                    <a:pt x="279422" y="185025"/>
                    <a:pt x="271954" y="193171"/>
                  </a:cubicBezTo>
                  <a:cubicBezTo>
                    <a:pt x="264486" y="201316"/>
                    <a:pt x="265035" y="213973"/>
                    <a:pt x="273181" y="221441"/>
                  </a:cubicBezTo>
                  <a:lnTo>
                    <a:pt x="337109" y="280035"/>
                  </a:lnTo>
                  <a:lnTo>
                    <a:pt x="273181" y="338629"/>
                  </a:lnTo>
                  <a:cubicBezTo>
                    <a:pt x="265035" y="346097"/>
                    <a:pt x="264486" y="358754"/>
                    <a:pt x="271954" y="366899"/>
                  </a:cubicBezTo>
                  <a:cubicBezTo>
                    <a:pt x="279422" y="375045"/>
                    <a:pt x="292079" y="375594"/>
                    <a:pt x="300224" y="368126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81C0935-6629-BBA3-1A44-FC70FCDEAA23}"/>
              </a:ext>
            </a:extLst>
          </p:cNvPr>
          <p:cNvGrpSpPr/>
          <p:nvPr/>
        </p:nvGrpSpPr>
        <p:grpSpPr>
          <a:xfrm>
            <a:off x="4355305" y="4150802"/>
            <a:ext cx="3481389" cy="1667296"/>
            <a:chOff x="4355305" y="4150802"/>
            <a:chExt cx="3481389" cy="16672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97DA74-986B-72DD-A0C0-1CB21A2B2EAE}"/>
                </a:ext>
              </a:extLst>
            </p:cNvPr>
            <p:cNvSpPr txBox="1"/>
            <p:nvPr/>
          </p:nvSpPr>
          <p:spPr>
            <a:xfrm>
              <a:off x="4355305" y="415080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tabLst/>
                <a:defRPr/>
              </a:pPr>
              <a:r>
                <a:rPr lang="en-US">
                  <a:latin typeface="Open Sans SemiBold"/>
                  <a:ea typeface="Open Sans SemiBold"/>
                  <a:cs typeface="Open Sans SemiBold"/>
                </a:rPr>
                <a:t>Security</a:t>
              </a:r>
              <a:endParaRPr lang="en-US"/>
            </a:p>
          </p:txBody>
        </p:sp>
        <p:sp>
          <p:nvSpPr>
            <p:cNvPr id="36" name="Graphic 19">
              <a:extLst>
                <a:ext uri="{FF2B5EF4-FFF2-40B4-BE49-F238E27FC236}">
                  <a16:creationId xmlns:a16="http://schemas.microsoft.com/office/drawing/2014/main" id="{8F5296F2-C432-3F60-19BC-4AF2EC43BF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7963" y="4508800"/>
              <a:ext cx="576072" cy="548640"/>
            </a:xfrm>
            <a:custGeom>
              <a:avLst/>
              <a:gdLst>
                <a:gd name="connsiteX0" fmla="*/ 340149 w 560070"/>
                <a:gd name="connsiteY0" fmla="*/ 186690 h 533400"/>
                <a:gd name="connsiteX1" fmla="*/ 384901 w 560070"/>
                <a:gd name="connsiteY1" fmla="*/ 220028 h 533400"/>
                <a:gd name="connsiteX2" fmla="*/ 366713 w 560070"/>
                <a:gd name="connsiteY2" fmla="*/ 220028 h 533400"/>
                <a:gd name="connsiteX3" fmla="*/ 336122 w 560070"/>
                <a:gd name="connsiteY3" fmla="*/ 226695 h 533400"/>
                <a:gd name="connsiteX4" fmla="*/ 193411 w 560070"/>
                <a:gd name="connsiteY4" fmla="*/ 226695 h 533400"/>
                <a:gd name="connsiteX5" fmla="*/ 186743 w 560070"/>
                <a:gd name="connsiteY5" fmla="*/ 233363 h 533400"/>
                <a:gd name="connsiteX6" fmla="*/ 186743 w 560070"/>
                <a:gd name="connsiteY6" fmla="*/ 360018 h 533400"/>
                <a:gd name="connsiteX7" fmla="*/ 240030 w 560070"/>
                <a:gd name="connsiteY7" fmla="*/ 435494 h 533400"/>
                <a:gd name="connsiteX8" fmla="*/ 240030 w 560070"/>
                <a:gd name="connsiteY8" fmla="*/ 477073 h 533400"/>
                <a:gd name="connsiteX9" fmla="*/ 146738 w 560070"/>
                <a:gd name="connsiteY9" fmla="*/ 360018 h 533400"/>
                <a:gd name="connsiteX10" fmla="*/ 146738 w 560070"/>
                <a:gd name="connsiteY10" fmla="*/ 233363 h 533400"/>
                <a:gd name="connsiteX11" fmla="*/ 193411 w 560070"/>
                <a:gd name="connsiteY11" fmla="*/ 186690 h 533400"/>
                <a:gd name="connsiteX12" fmla="*/ 340149 w 560070"/>
                <a:gd name="connsiteY12" fmla="*/ 186690 h 533400"/>
                <a:gd name="connsiteX13" fmla="*/ 460058 w 560070"/>
                <a:gd name="connsiteY13" fmla="*/ 220028 h 533400"/>
                <a:gd name="connsiteX14" fmla="*/ 533400 w 560070"/>
                <a:gd name="connsiteY14" fmla="*/ 293050 h 533400"/>
                <a:gd name="connsiteX15" fmla="*/ 533400 w 560070"/>
                <a:gd name="connsiteY15" fmla="*/ 233363 h 533400"/>
                <a:gd name="connsiteX16" fmla="*/ 486728 w 560070"/>
                <a:gd name="connsiteY16" fmla="*/ 186690 h 533400"/>
                <a:gd name="connsiteX17" fmla="*/ 396716 w 560070"/>
                <a:gd name="connsiteY17" fmla="*/ 186690 h 533400"/>
                <a:gd name="connsiteX18" fmla="*/ 412292 w 560070"/>
                <a:gd name="connsiteY18" fmla="*/ 220028 h 533400"/>
                <a:gd name="connsiteX19" fmla="*/ 460058 w 560070"/>
                <a:gd name="connsiteY19" fmla="*/ 220028 h 533400"/>
                <a:gd name="connsiteX20" fmla="*/ 46673 w 560070"/>
                <a:gd name="connsiteY20" fmla="*/ 186690 h 533400"/>
                <a:gd name="connsiteX21" fmla="*/ 136844 w 560070"/>
                <a:gd name="connsiteY21" fmla="*/ 186690 h 533400"/>
                <a:gd name="connsiteX22" fmla="*/ 120362 w 560070"/>
                <a:gd name="connsiteY22" fmla="*/ 226695 h 533400"/>
                <a:gd name="connsiteX23" fmla="*/ 46673 w 560070"/>
                <a:gd name="connsiteY23" fmla="*/ 226695 h 533400"/>
                <a:gd name="connsiteX24" fmla="*/ 40005 w 560070"/>
                <a:gd name="connsiteY24" fmla="*/ 233363 h 533400"/>
                <a:gd name="connsiteX25" fmla="*/ 40005 w 560070"/>
                <a:gd name="connsiteY25" fmla="*/ 320013 h 533400"/>
                <a:gd name="connsiteX26" fmla="*/ 106695 w 560070"/>
                <a:gd name="connsiteY26" fmla="*/ 386726 h 533400"/>
                <a:gd name="connsiteX27" fmla="*/ 122202 w 560070"/>
                <a:gd name="connsiteY27" fmla="*/ 384901 h 533400"/>
                <a:gd name="connsiteX28" fmla="*/ 134283 w 560070"/>
                <a:gd name="connsiteY28" fmla="*/ 423093 h 533400"/>
                <a:gd name="connsiteX29" fmla="*/ 3625 w 560070"/>
                <a:gd name="connsiteY29" fmla="*/ 347588 h 533400"/>
                <a:gd name="connsiteX30" fmla="*/ 0 w 560070"/>
                <a:gd name="connsiteY30" fmla="*/ 320013 h 533400"/>
                <a:gd name="connsiteX31" fmla="*/ 0 w 560070"/>
                <a:gd name="connsiteY31" fmla="*/ 233363 h 533400"/>
                <a:gd name="connsiteX32" fmla="*/ 46673 w 560070"/>
                <a:gd name="connsiteY32" fmla="*/ 186690 h 533400"/>
                <a:gd name="connsiteX33" fmla="*/ 266700 w 560070"/>
                <a:gd name="connsiteY33" fmla="*/ 0 h 533400"/>
                <a:gd name="connsiteX34" fmla="*/ 346710 w 560070"/>
                <a:gd name="connsiteY34" fmla="*/ 80010 h 533400"/>
                <a:gd name="connsiteX35" fmla="*/ 266700 w 560070"/>
                <a:gd name="connsiteY35" fmla="*/ 160020 h 533400"/>
                <a:gd name="connsiteX36" fmla="*/ 186690 w 560070"/>
                <a:gd name="connsiteY36" fmla="*/ 80010 h 533400"/>
                <a:gd name="connsiteX37" fmla="*/ 266700 w 560070"/>
                <a:gd name="connsiteY37" fmla="*/ 0 h 533400"/>
                <a:gd name="connsiteX38" fmla="*/ 266700 w 560070"/>
                <a:gd name="connsiteY38" fmla="*/ 40005 h 533400"/>
                <a:gd name="connsiteX39" fmla="*/ 226695 w 560070"/>
                <a:gd name="connsiteY39" fmla="*/ 80010 h 533400"/>
                <a:gd name="connsiteX40" fmla="*/ 266700 w 560070"/>
                <a:gd name="connsiteY40" fmla="*/ 120015 h 533400"/>
                <a:gd name="connsiteX41" fmla="*/ 306705 w 560070"/>
                <a:gd name="connsiteY41" fmla="*/ 80010 h 533400"/>
                <a:gd name="connsiteX42" fmla="*/ 266700 w 560070"/>
                <a:gd name="connsiteY42" fmla="*/ 40005 h 533400"/>
                <a:gd name="connsiteX43" fmla="*/ 440055 w 560070"/>
                <a:gd name="connsiteY43" fmla="*/ 26670 h 533400"/>
                <a:gd name="connsiteX44" fmla="*/ 506730 w 560070"/>
                <a:gd name="connsiteY44" fmla="*/ 93345 h 533400"/>
                <a:gd name="connsiteX45" fmla="*/ 440055 w 560070"/>
                <a:gd name="connsiteY45" fmla="*/ 160020 h 533400"/>
                <a:gd name="connsiteX46" fmla="*/ 373380 w 560070"/>
                <a:gd name="connsiteY46" fmla="*/ 93345 h 533400"/>
                <a:gd name="connsiteX47" fmla="*/ 440055 w 560070"/>
                <a:gd name="connsiteY47" fmla="*/ 26670 h 533400"/>
                <a:gd name="connsiteX48" fmla="*/ 440055 w 560070"/>
                <a:gd name="connsiteY48" fmla="*/ 66675 h 533400"/>
                <a:gd name="connsiteX49" fmla="*/ 413385 w 560070"/>
                <a:gd name="connsiteY49" fmla="*/ 93345 h 533400"/>
                <a:gd name="connsiteX50" fmla="*/ 440055 w 560070"/>
                <a:gd name="connsiteY50" fmla="*/ 120015 h 533400"/>
                <a:gd name="connsiteX51" fmla="*/ 466725 w 560070"/>
                <a:gd name="connsiteY51" fmla="*/ 93345 h 533400"/>
                <a:gd name="connsiteX52" fmla="*/ 440055 w 560070"/>
                <a:gd name="connsiteY52" fmla="*/ 66675 h 533400"/>
                <a:gd name="connsiteX53" fmla="*/ 93345 w 560070"/>
                <a:gd name="connsiteY53" fmla="*/ 26670 h 533400"/>
                <a:gd name="connsiteX54" fmla="*/ 160020 w 560070"/>
                <a:gd name="connsiteY54" fmla="*/ 93345 h 533400"/>
                <a:gd name="connsiteX55" fmla="*/ 93345 w 560070"/>
                <a:gd name="connsiteY55" fmla="*/ 160020 h 533400"/>
                <a:gd name="connsiteX56" fmla="*/ 26670 w 560070"/>
                <a:gd name="connsiteY56" fmla="*/ 93345 h 533400"/>
                <a:gd name="connsiteX57" fmla="*/ 93345 w 560070"/>
                <a:gd name="connsiteY57" fmla="*/ 26670 h 533400"/>
                <a:gd name="connsiteX58" fmla="*/ 93345 w 560070"/>
                <a:gd name="connsiteY58" fmla="*/ 66675 h 533400"/>
                <a:gd name="connsiteX59" fmla="*/ 66675 w 560070"/>
                <a:gd name="connsiteY59" fmla="*/ 93345 h 533400"/>
                <a:gd name="connsiteX60" fmla="*/ 93345 w 560070"/>
                <a:gd name="connsiteY60" fmla="*/ 120015 h 533400"/>
                <a:gd name="connsiteX61" fmla="*/ 120015 w 560070"/>
                <a:gd name="connsiteY61" fmla="*/ 93345 h 533400"/>
                <a:gd name="connsiteX62" fmla="*/ 93345 w 560070"/>
                <a:gd name="connsiteY62" fmla="*/ 66675 h 533400"/>
                <a:gd name="connsiteX63" fmla="*/ 320040 w 560070"/>
                <a:gd name="connsiteY63" fmla="*/ 320040 h 533400"/>
                <a:gd name="connsiteX64" fmla="*/ 306705 w 560070"/>
                <a:gd name="connsiteY64" fmla="*/ 320040 h 533400"/>
                <a:gd name="connsiteX65" fmla="*/ 266700 w 560070"/>
                <a:gd name="connsiteY65" fmla="*/ 360045 h 533400"/>
                <a:gd name="connsiteX66" fmla="*/ 266700 w 560070"/>
                <a:gd name="connsiteY66" fmla="*/ 400050 h 533400"/>
                <a:gd name="connsiteX67" fmla="*/ 333375 w 560070"/>
                <a:gd name="connsiteY67" fmla="*/ 400050 h 533400"/>
                <a:gd name="connsiteX68" fmla="*/ 333375 w 560070"/>
                <a:gd name="connsiteY68" fmla="*/ 393383 h 533400"/>
                <a:gd name="connsiteX69" fmla="*/ 353378 w 560070"/>
                <a:gd name="connsiteY69" fmla="*/ 373380 h 533400"/>
                <a:gd name="connsiteX70" fmla="*/ 373380 w 560070"/>
                <a:gd name="connsiteY70" fmla="*/ 393383 h 533400"/>
                <a:gd name="connsiteX71" fmla="*/ 373380 w 560070"/>
                <a:gd name="connsiteY71" fmla="*/ 400050 h 533400"/>
                <a:gd name="connsiteX72" fmla="*/ 453390 w 560070"/>
                <a:gd name="connsiteY72" fmla="*/ 400050 h 533400"/>
                <a:gd name="connsiteX73" fmla="*/ 453390 w 560070"/>
                <a:gd name="connsiteY73" fmla="*/ 393383 h 533400"/>
                <a:gd name="connsiteX74" fmla="*/ 473393 w 560070"/>
                <a:gd name="connsiteY74" fmla="*/ 373380 h 533400"/>
                <a:gd name="connsiteX75" fmla="*/ 493395 w 560070"/>
                <a:gd name="connsiteY75" fmla="*/ 393383 h 533400"/>
                <a:gd name="connsiteX76" fmla="*/ 493395 w 560070"/>
                <a:gd name="connsiteY76" fmla="*/ 400050 h 533400"/>
                <a:gd name="connsiteX77" fmla="*/ 560070 w 560070"/>
                <a:gd name="connsiteY77" fmla="*/ 400050 h 533400"/>
                <a:gd name="connsiteX78" fmla="*/ 560070 w 560070"/>
                <a:gd name="connsiteY78" fmla="*/ 360045 h 533400"/>
                <a:gd name="connsiteX79" fmla="*/ 520065 w 560070"/>
                <a:gd name="connsiteY79" fmla="*/ 320040 h 533400"/>
                <a:gd name="connsiteX80" fmla="*/ 506730 w 560070"/>
                <a:gd name="connsiteY80" fmla="*/ 320040 h 533400"/>
                <a:gd name="connsiteX81" fmla="*/ 506730 w 560070"/>
                <a:gd name="connsiteY81" fmla="*/ 293370 h 533400"/>
                <a:gd name="connsiteX82" fmla="*/ 460058 w 560070"/>
                <a:gd name="connsiteY82" fmla="*/ 246698 h 533400"/>
                <a:gd name="connsiteX83" fmla="*/ 366713 w 560070"/>
                <a:gd name="connsiteY83" fmla="*/ 246698 h 533400"/>
                <a:gd name="connsiteX84" fmla="*/ 320040 w 560070"/>
                <a:gd name="connsiteY84" fmla="*/ 293370 h 533400"/>
                <a:gd name="connsiteX85" fmla="*/ 320040 w 560070"/>
                <a:gd name="connsiteY85" fmla="*/ 320040 h 533400"/>
                <a:gd name="connsiteX86" fmla="*/ 360045 w 560070"/>
                <a:gd name="connsiteY86" fmla="*/ 293370 h 533400"/>
                <a:gd name="connsiteX87" fmla="*/ 366713 w 560070"/>
                <a:gd name="connsiteY87" fmla="*/ 286703 h 533400"/>
                <a:gd name="connsiteX88" fmla="*/ 460058 w 560070"/>
                <a:gd name="connsiteY88" fmla="*/ 286703 h 533400"/>
                <a:gd name="connsiteX89" fmla="*/ 466725 w 560070"/>
                <a:gd name="connsiteY89" fmla="*/ 293370 h 533400"/>
                <a:gd name="connsiteX90" fmla="*/ 466725 w 560070"/>
                <a:gd name="connsiteY90" fmla="*/ 320040 h 533400"/>
                <a:gd name="connsiteX91" fmla="*/ 360045 w 560070"/>
                <a:gd name="connsiteY91" fmla="*/ 320040 h 533400"/>
                <a:gd name="connsiteX92" fmla="*/ 360045 w 560070"/>
                <a:gd name="connsiteY92" fmla="*/ 293370 h 533400"/>
                <a:gd name="connsiteX93" fmla="*/ 266700 w 560070"/>
                <a:gd name="connsiteY93" fmla="*/ 493395 h 533400"/>
                <a:gd name="connsiteX94" fmla="*/ 266700 w 560070"/>
                <a:gd name="connsiteY94" fmla="*/ 440055 h 533400"/>
                <a:gd name="connsiteX95" fmla="*/ 333375 w 560070"/>
                <a:gd name="connsiteY95" fmla="*/ 440055 h 533400"/>
                <a:gd name="connsiteX96" fmla="*/ 333375 w 560070"/>
                <a:gd name="connsiteY96" fmla="*/ 460058 h 533400"/>
                <a:gd name="connsiteX97" fmla="*/ 353378 w 560070"/>
                <a:gd name="connsiteY97" fmla="*/ 480060 h 533400"/>
                <a:gd name="connsiteX98" fmla="*/ 373380 w 560070"/>
                <a:gd name="connsiteY98" fmla="*/ 460058 h 533400"/>
                <a:gd name="connsiteX99" fmla="*/ 373380 w 560070"/>
                <a:gd name="connsiteY99" fmla="*/ 440055 h 533400"/>
                <a:gd name="connsiteX100" fmla="*/ 453390 w 560070"/>
                <a:gd name="connsiteY100" fmla="*/ 440055 h 533400"/>
                <a:gd name="connsiteX101" fmla="*/ 453390 w 560070"/>
                <a:gd name="connsiteY101" fmla="*/ 460058 h 533400"/>
                <a:gd name="connsiteX102" fmla="*/ 473393 w 560070"/>
                <a:gd name="connsiteY102" fmla="*/ 480060 h 533400"/>
                <a:gd name="connsiteX103" fmla="*/ 493395 w 560070"/>
                <a:gd name="connsiteY103" fmla="*/ 460058 h 533400"/>
                <a:gd name="connsiteX104" fmla="*/ 493395 w 560070"/>
                <a:gd name="connsiteY104" fmla="*/ 440055 h 533400"/>
                <a:gd name="connsiteX105" fmla="*/ 560070 w 560070"/>
                <a:gd name="connsiteY105" fmla="*/ 440055 h 533400"/>
                <a:gd name="connsiteX106" fmla="*/ 560070 w 560070"/>
                <a:gd name="connsiteY106" fmla="*/ 493395 h 533400"/>
                <a:gd name="connsiteX107" fmla="*/ 520065 w 560070"/>
                <a:gd name="connsiteY107" fmla="*/ 533400 h 533400"/>
                <a:gd name="connsiteX108" fmla="*/ 306705 w 560070"/>
                <a:gd name="connsiteY108" fmla="*/ 533400 h 533400"/>
                <a:gd name="connsiteX109" fmla="*/ 266700 w 560070"/>
                <a:gd name="connsiteY109" fmla="*/ 493395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560070" h="533400">
                  <a:moveTo>
                    <a:pt x="340149" y="186690"/>
                  </a:moveTo>
                  <a:cubicBezTo>
                    <a:pt x="360799" y="186679"/>
                    <a:pt x="379002" y="200239"/>
                    <a:pt x="384901" y="220028"/>
                  </a:cubicBezTo>
                  <a:lnTo>
                    <a:pt x="366713" y="220028"/>
                  </a:lnTo>
                  <a:cubicBezTo>
                    <a:pt x="355778" y="220028"/>
                    <a:pt x="345430" y="222428"/>
                    <a:pt x="336122" y="226695"/>
                  </a:cubicBezTo>
                  <a:lnTo>
                    <a:pt x="193411" y="226695"/>
                  </a:lnTo>
                  <a:cubicBezTo>
                    <a:pt x="189728" y="226695"/>
                    <a:pt x="186743" y="229680"/>
                    <a:pt x="186743" y="233363"/>
                  </a:cubicBezTo>
                  <a:lnTo>
                    <a:pt x="186743" y="360018"/>
                  </a:lnTo>
                  <a:cubicBezTo>
                    <a:pt x="186743" y="394849"/>
                    <a:pt x="208986" y="424480"/>
                    <a:pt x="240030" y="435494"/>
                  </a:cubicBezTo>
                  <a:lnTo>
                    <a:pt x="240030" y="477073"/>
                  </a:lnTo>
                  <a:cubicBezTo>
                    <a:pt x="185446" y="464576"/>
                    <a:pt x="146744" y="416014"/>
                    <a:pt x="146738" y="360018"/>
                  </a:cubicBezTo>
                  <a:lnTo>
                    <a:pt x="146738" y="233363"/>
                  </a:lnTo>
                  <a:cubicBezTo>
                    <a:pt x="146738" y="207599"/>
                    <a:pt x="167621" y="186690"/>
                    <a:pt x="193411" y="186690"/>
                  </a:cubicBezTo>
                  <a:lnTo>
                    <a:pt x="340149" y="186690"/>
                  </a:lnTo>
                  <a:close/>
                  <a:moveTo>
                    <a:pt x="460058" y="220028"/>
                  </a:moveTo>
                  <a:cubicBezTo>
                    <a:pt x="500439" y="220027"/>
                    <a:pt x="533224" y="252669"/>
                    <a:pt x="533400" y="293050"/>
                  </a:cubicBezTo>
                  <a:lnTo>
                    <a:pt x="533400" y="233363"/>
                  </a:lnTo>
                  <a:cubicBezTo>
                    <a:pt x="533400" y="207586"/>
                    <a:pt x="512504" y="186690"/>
                    <a:pt x="486728" y="186690"/>
                  </a:cubicBezTo>
                  <a:lnTo>
                    <a:pt x="396716" y="186690"/>
                  </a:lnTo>
                  <a:cubicBezTo>
                    <a:pt x="404504" y="196105"/>
                    <a:pt x="409971" y="207493"/>
                    <a:pt x="412292" y="220028"/>
                  </a:cubicBezTo>
                  <a:lnTo>
                    <a:pt x="460058" y="220028"/>
                  </a:lnTo>
                  <a:close/>
                  <a:moveTo>
                    <a:pt x="46673" y="186690"/>
                  </a:moveTo>
                  <a:lnTo>
                    <a:pt x="136844" y="186690"/>
                  </a:lnTo>
                  <a:cubicBezTo>
                    <a:pt x="127435" y="198054"/>
                    <a:pt x="121688" y="212001"/>
                    <a:pt x="120362" y="226695"/>
                  </a:cubicBezTo>
                  <a:lnTo>
                    <a:pt x="46673" y="226695"/>
                  </a:lnTo>
                  <a:cubicBezTo>
                    <a:pt x="42990" y="226695"/>
                    <a:pt x="40005" y="229680"/>
                    <a:pt x="40005" y="233363"/>
                  </a:cubicBezTo>
                  <a:lnTo>
                    <a:pt x="40005" y="320013"/>
                  </a:lnTo>
                  <a:cubicBezTo>
                    <a:pt x="39999" y="356852"/>
                    <a:pt x="69857" y="386720"/>
                    <a:pt x="106695" y="386726"/>
                  </a:cubicBezTo>
                  <a:cubicBezTo>
                    <a:pt x="111918" y="386727"/>
                    <a:pt x="117122" y="386115"/>
                    <a:pt x="122202" y="384901"/>
                  </a:cubicBezTo>
                  <a:cubicBezTo>
                    <a:pt x="124469" y="398343"/>
                    <a:pt x="128603" y="411171"/>
                    <a:pt x="134283" y="423093"/>
                  </a:cubicBezTo>
                  <a:cubicBezTo>
                    <a:pt x="77353" y="438323"/>
                    <a:pt x="18855" y="404518"/>
                    <a:pt x="3625" y="347588"/>
                  </a:cubicBezTo>
                  <a:cubicBezTo>
                    <a:pt x="1219" y="338594"/>
                    <a:pt x="0" y="329324"/>
                    <a:pt x="0" y="320013"/>
                  </a:cubicBezTo>
                  <a:lnTo>
                    <a:pt x="0" y="233363"/>
                  </a:lnTo>
                  <a:cubicBezTo>
                    <a:pt x="0" y="207599"/>
                    <a:pt x="20909" y="186690"/>
                    <a:pt x="46673" y="186690"/>
                  </a:cubicBezTo>
                  <a:close/>
                  <a:moveTo>
                    <a:pt x="266700" y="0"/>
                  </a:moveTo>
                  <a:cubicBezTo>
                    <a:pt x="310888" y="0"/>
                    <a:pt x="346710" y="35822"/>
                    <a:pt x="346710" y="80010"/>
                  </a:cubicBezTo>
                  <a:cubicBezTo>
                    <a:pt x="346710" y="124198"/>
                    <a:pt x="310888" y="160020"/>
                    <a:pt x="266700" y="160020"/>
                  </a:cubicBezTo>
                  <a:cubicBezTo>
                    <a:pt x="222512" y="160020"/>
                    <a:pt x="186690" y="124198"/>
                    <a:pt x="186690" y="80010"/>
                  </a:cubicBezTo>
                  <a:cubicBezTo>
                    <a:pt x="186690" y="35822"/>
                    <a:pt x="222512" y="0"/>
                    <a:pt x="266700" y="0"/>
                  </a:cubicBezTo>
                  <a:close/>
                  <a:moveTo>
                    <a:pt x="266700" y="40005"/>
                  </a:moveTo>
                  <a:cubicBezTo>
                    <a:pt x="244606" y="40005"/>
                    <a:pt x="226695" y="57916"/>
                    <a:pt x="226695" y="80010"/>
                  </a:cubicBezTo>
                  <a:cubicBezTo>
                    <a:pt x="226695" y="102104"/>
                    <a:pt x="244606" y="120015"/>
                    <a:pt x="266700" y="120015"/>
                  </a:cubicBezTo>
                  <a:cubicBezTo>
                    <a:pt x="288794" y="120015"/>
                    <a:pt x="306705" y="102104"/>
                    <a:pt x="306705" y="80010"/>
                  </a:cubicBezTo>
                  <a:cubicBezTo>
                    <a:pt x="306705" y="57916"/>
                    <a:pt x="288794" y="40005"/>
                    <a:pt x="266700" y="40005"/>
                  </a:cubicBezTo>
                  <a:close/>
                  <a:moveTo>
                    <a:pt x="440055" y="26670"/>
                  </a:moveTo>
                  <a:cubicBezTo>
                    <a:pt x="476879" y="26670"/>
                    <a:pt x="506730" y="56521"/>
                    <a:pt x="506730" y="93345"/>
                  </a:cubicBezTo>
                  <a:cubicBezTo>
                    <a:pt x="506730" y="130169"/>
                    <a:pt x="476879" y="160020"/>
                    <a:pt x="440055" y="160020"/>
                  </a:cubicBezTo>
                  <a:cubicBezTo>
                    <a:pt x="403231" y="160020"/>
                    <a:pt x="373380" y="130169"/>
                    <a:pt x="373380" y="93345"/>
                  </a:cubicBezTo>
                  <a:cubicBezTo>
                    <a:pt x="373380" y="56521"/>
                    <a:pt x="403231" y="26670"/>
                    <a:pt x="440055" y="26670"/>
                  </a:cubicBezTo>
                  <a:close/>
                  <a:moveTo>
                    <a:pt x="440055" y="66675"/>
                  </a:moveTo>
                  <a:cubicBezTo>
                    <a:pt x="425326" y="66675"/>
                    <a:pt x="413385" y="78616"/>
                    <a:pt x="413385" y="93345"/>
                  </a:cubicBezTo>
                  <a:cubicBezTo>
                    <a:pt x="413385" y="108074"/>
                    <a:pt x="425326" y="120015"/>
                    <a:pt x="440055" y="120015"/>
                  </a:cubicBezTo>
                  <a:cubicBezTo>
                    <a:pt x="454784" y="120015"/>
                    <a:pt x="466725" y="108074"/>
                    <a:pt x="466725" y="93345"/>
                  </a:cubicBezTo>
                  <a:cubicBezTo>
                    <a:pt x="466725" y="78616"/>
                    <a:pt x="454784" y="66675"/>
                    <a:pt x="440055" y="66675"/>
                  </a:cubicBezTo>
                  <a:close/>
                  <a:moveTo>
                    <a:pt x="93345" y="26670"/>
                  </a:moveTo>
                  <a:cubicBezTo>
                    <a:pt x="130169" y="26670"/>
                    <a:pt x="160020" y="56521"/>
                    <a:pt x="160020" y="93345"/>
                  </a:cubicBezTo>
                  <a:cubicBezTo>
                    <a:pt x="160020" y="130169"/>
                    <a:pt x="130169" y="160020"/>
                    <a:pt x="93345" y="160020"/>
                  </a:cubicBezTo>
                  <a:cubicBezTo>
                    <a:pt x="56521" y="160020"/>
                    <a:pt x="26670" y="130169"/>
                    <a:pt x="26670" y="93345"/>
                  </a:cubicBezTo>
                  <a:cubicBezTo>
                    <a:pt x="26670" y="56521"/>
                    <a:pt x="56521" y="26670"/>
                    <a:pt x="93345" y="26670"/>
                  </a:cubicBezTo>
                  <a:close/>
                  <a:moveTo>
                    <a:pt x="93345" y="66675"/>
                  </a:moveTo>
                  <a:cubicBezTo>
                    <a:pt x="78616" y="66675"/>
                    <a:pt x="66675" y="78616"/>
                    <a:pt x="66675" y="93345"/>
                  </a:cubicBezTo>
                  <a:cubicBezTo>
                    <a:pt x="66675" y="108074"/>
                    <a:pt x="78616" y="120015"/>
                    <a:pt x="93345" y="120015"/>
                  </a:cubicBezTo>
                  <a:cubicBezTo>
                    <a:pt x="108074" y="120015"/>
                    <a:pt x="120015" y="108074"/>
                    <a:pt x="120015" y="93345"/>
                  </a:cubicBezTo>
                  <a:cubicBezTo>
                    <a:pt x="120015" y="78616"/>
                    <a:pt x="108074" y="66675"/>
                    <a:pt x="93345" y="66675"/>
                  </a:cubicBezTo>
                  <a:close/>
                  <a:moveTo>
                    <a:pt x="320040" y="320040"/>
                  </a:moveTo>
                  <a:lnTo>
                    <a:pt x="306705" y="320040"/>
                  </a:lnTo>
                  <a:cubicBezTo>
                    <a:pt x="284611" y="320040"/>
                    <a:pt x="266700" y="337951"/>
                    <a:pt x="266700" y="360045"/>
                  </a:cubicBezTo>
                  <a:lnTo>
                    <a:pt x="266700" y="400050"/>
                  </a:lnTo>
                  <a:lnTo>
                    <a:pt x="333375" y="400050"/>
                  </a:lnTo>
                  <a:lnTo>
                    <a:pt x="333375" y="393383"/>
                  </a:lnTo>
                  <a:cubicBezTo>
                    <a:pt x="333375" y="382335"/>
                    <a:pt x="342330" y="373380"/>
                    <a:pt x="353378" y="373380"/>
                  </a:cubicBezTo>
                  <a:cubicBezTo>
                    <a:pt x="364425" y="373380"/>
                    <a:pt x="373380" y="382335"/>
                    <a:pt x="373380" y="393383"/>
                  </a:cubicBezTo>
                  <a:lnTo>
                    <a:pt x="373380" y="400050"/>
                  </a:lnTo>
                  <a:lnTo>
                    <a:pt x="453390" y="400050"/>
                  </a:lnTo>
                  <a:lnTo>
                    <a:pt x="453390" y="393383"/>
                  </a:lnTo>
                  <a:cubicBezTo>
                    <a:pt x="453390" y="382335"/>
                    <a:pt x="462345" y="373380"/>
                    <a:pt x="473393" y="373380"/>
                  </a:cubicBezTo>
                  <a:cubicBezTo>
                    <a:pt x="484440" y="373380"/>
                    <a:pt x="493395" y="382335"/>
                    <a:pt x="493395" y="393383"/>
                  </a:cubicBezTo>
                  <a:lnTo>
                    <a:pt x="493395" y="400050"/>
                  </a:lnTo>
                  <a:lnTo>
                    <a:pt x="560070" y="400050"/>
                  </a:lnTo>
                  <a:lnTo>
                    <a:pt x="560070" y="360045"/>
                  </a:lnTo>
                  <a:cubicBezTo>
                    <a:pt x="560070" y="337951"/>
                    <a:pt x="542159" y="320040"/>
                    <a:pt x="520065" y="320040"/>
                  </a:cubicBezTo>
                  <a:lnTo>
                    <a:pt x="506730" y="320040"/>
                  </a:lnTo>
                  <a:lnTo>
                    <a:pt x="506730" y="293370"/>
                  </a:lnTo>
                  <a:cubicBezTo>
                    <a:pt x="506730" y="267594"/>
                    <a:pt x="485834" y="246698"/>
                    <a:pt x="460058" y="246698"/>
                  </a:cubicBezTo>
                  <a:lnTo>
                    <a:pt x="366713" y="246698"/>
                  </a:lnTo>
                  <a:cubicBezTo>
                    <a:pt x="340936" y="246698"/>
                    <a:pt x="320040" y="267594"/>
                    <a:pt x="320040" y="293370"/>
                  </a:cubicBezTo>
                  <a:lnTo>
                    <a:pt x="320040" y="320040"/>
                  </a:lnTo>
                  <a:close/>
                  <a:moveTo>
                    <a:pt x="360045" y="293370"/>
                  </a:moveTo>
                  <a:cubicBezTo>
                    <a:pt x="360045" y="289688"/>
                    <a:pt x="363030" y="286703"/>
                    <a:pt x="366713" y="286703"/>
                  </a:cubicBezTo>
                  <a:lnTo>
                    <a:pt x="460058" y="286703"/>
                  </a:lnTo>
                  <a:cubicBezTo>
                    <a:pt x="463740" y="286703"/>
                    <a:pt x="466725" y="289688"/>
                    <a:pt x="466725" y="293370"/>
                  </a:cubicBezTo>
                  <a:lnTo>
                    <a:pt x="466725" y="320040"/>
                  </a:lnTo>
                  <a:lnTo>
                    <a:pt x="360045" y="320040"/>
                  </a:lnTo>
                  <a:lnTo>
                    <a:pt x="360045" y="293370"/>
                  </a:lnTo>
                  <a:close/>
                  <a:moveTo>
                    <a:pt x="266700" y="493395"/>
                  </a:moveTo>
                  <a:lnTo>
                    <a:pt x="266700" y="440055"/>
                  </a:lnTo>
                  <a:lnTo>
                    <a:pt x="333375" y="440055"/>
                  </a:lnTo>
                  <a:lnTo>
                    <a:pt x="333375" y="460058"/>
                  </a:lnTo>
                  <a:cubicBezTo>
                    <a:pt x="333375" y="471105"/>
                    <a:pt x="342330" y="480060"/>
                    <a:pt x="353378" y="480060"/>
                  </a:cubicBezTo>
                  <a:cubicBezTo>
                    <a:pt x="364425" y="480060"/>
                    <a:pt x="373380" y="471105"/>
                    <a:pt x="373380" y="460058"/>
                  </a:cubicBezTo>
                  <a:lnTo>
                    <a:pt x="373380" y="440055"/>
                  </a:lnTo>
                  <a:lnTo>
                    <a:pt x="453390" y="440055"/>
                  </a:lnTo>
                  <a:lnTo>
                    <a:pt x="453390" y="460058"/>
                  </a:lnTo>
                  <a:cubicBezTo>
                    <a:pt x="453390" y="471105"/>
                    <a:pt x="462345" y="480060"/>
                    <a:pt x="473393" y="480060"/>
                  </a:cubicBezTo>
                  <a:cubicBezTo>
                    <a:pt x="484440" y="480060"/>
                    <a:pt x="493395" y="471105"/>
                    <a:pt x="493395" y="460058"/>
                  </a:cubicBezTo>
                  <a:lnTo>
                    <a:pt x="493395" y="440055"/>
                  </a:lnTo>
                  <a:lnTo>
                    <a:pt x="560070" y="440055"/>
                  </a:lnTo>
                  <a:lnTo>
                    <a:pt x="560070" y="493395"/>
                  </a:lnTo>
                  <a:cubicBezTo>
                    <a:pt x="560070" y="515489"/>
                    <a:pt x="542159" y="533400"/>
                    <a:pt x="520065" y="533400"/>
                  </a:cubicBezTo>
                  <a:lnTo>
                    <a:pt x="306705" y="533400"/>
                  </a:lnTo>
                  <a:cubicBezTo>
                    <a:pt x="284611" y="533400"/>
                    <a:pt x="266700" y="515489"/>
                    <a:pt x="266700" y="493395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466E1E-2360-A999-2D06-E556E29A6D07}"/>
              </a:ext>
            </a:extLst>
          </p:cNvPr>
          <p:cNvGrpSpPr/>
          <p:nvPr/>
        </p:nvGrpSpPr>
        <p:grpSpPr>
          <a:xfrm>
            <a:off x="584199" y="2306772"/>
            <a:ext cx="3481389" cy="1667296"/>
            <a:chOff x="584199" y="2306772"/>
            <a:chExt cx="3481389" cy="16672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D74626-D118-38E9-C03B-4084F4C20629}"/>
                </a:ext>
              </a:extLst>
            </p:cNvPr>
            <p:cNvSpPr txBox="1"/>
            <p:nvPr/>
          </p:nvSpPr>
          <p:spPr>
            <a:xfrm>
              <a:off x="584199" y="230677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r>
                <a:rPr lang="en-US">
                  <a:latin typeface="Open Sans SemiBold"/>
                  <a:ea typeface="Open Sans SemiBold"/>
                  <a:cs typeface="Open Sans SemiBold"/>
                </a:rPr>
                <a:t>Web UI</a:t>
              </a:r>
              <a:endParaRPr lang="en-US"/>
            </a:p>
          </p:txBody>
        </p:sp>
        <p:sp>
          <p:nvSpPr>
            <p:cNvPr id="7" name="Graphic 5">
              <a:extLst>
                <a:ext uri="{FF2B5EF4-FFF2-40B4-BE49-F238E27FC236}">
                  <a16:creationId xmlns:a16="http://schemas.microsoft.com/office/drawing/2014/main" id="{82D8397B-9AD2-BF2A-B492-0CB6198481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0558" y="2664770"/>
              <a:ext cx="548671" cy="548640"/>
            </a:xfrm>
            <a:custGeom>
              <a:avLst/>
              <a:gdLst>
                <a:gd name="connsiteX0" fmla="*/ 783866 w 956635"/>
                <a:gd name="connsiteY0" fmla="*/ 0 h 956582"/>
                <a:gd name="connsiteX1" fmla="*/ 793644 w 956635"/>
                <a:gd name="connsiteY1" fmla="*/ 266 h 956582"/>
                <a:gd name="connsiteX2" fmla="*/ 956370 w 956635"/>
                <a:gd name="connsiteY2" fmla="*/ 162885 h 956582"/>
                <a:gd name="connsiteX3" fmla="*/ 956635 w 956635"/>
                <a:gd name="connsiteY3" fmla="*/ 172716 h 956582"/>
                <a:gd name="connsiteX4" fmla="*/ 956635 w 956635"/>
                <a:gd name="connsiteY4" fmla="*/ 783866 h 956582"/>
                <a:gd name="connsiteX5" fmla="*/ 956370 w 956635"/>
                <a:gd name="connsiteY5" fmla="*/ 793644 h 956582"/>
                <a:gd name="connsiteX6" fmla="*/ 793751 w 956635"/>
                <a:gd name="connsiteY6" fmla="*/ 956263 h 956582"/>
                <a:gd name="connsiteX7" fmla="*/ 783866 w 956635"/>
                <a:gd name="connsiteY7" fmla="*/ 956582 h 956582"/>
                <a:gd name="connsiteX8" fmla="*/ 172716 w 956635"/>
                <a:gd name="connsiteY8" fmla="*/ 956582 h 956582"/>
                <a:gd name="connsiteX9" fmla="*/ 266 w 956635"/>
                <a:gd name="connsiteY9" fmla="*/ 793644 h 956582"/>
                <a:gd name="connsiteX10" fmla="*/ 0 w 956635"/>
                <a:gd name="connsiteY10" fmla="*/ 783866 h 956582"/>
                <a:gd name="connsiteX11" fmla="*/ 0 w 956635"/>
                <a:gd name="connsiteY11" fmla="*/ 172716 h 956582"/>
                <a:gd name="connsiteX12" fmla="*/ 162938 w 956635"/>
                <a:gd name="connsiteY12" fmla="*/ 266 h 956582"/>
                <a:gd name="connsiteX13" fmla="*/ 172716 w 956635"/>
                <a:gd name="connsiteY13" fmla="*/ 0 h 956582"/>
                <a:gd name="connsiteX14" fmla="*/ 783866 w 956635"/>
                <a:gd name="connsiteY14" fmla="*/ 0 h 956582"/>
                <a:gd name="connsiteX15" fmla="*/ 850295 w 956635"/>
                <a:gd name="connsiteY15" fmla="*/ 265717 h 956582"/>
                <a:gd name="connsiteX16" fmla="*/ 106340 w 956635"/>
                <a:gd name="connsiteY16" fmla="*/ 265717 h 956582"/>
                <a:gd name="connsiteX17" fmla="*/ 106287 w 956635"/>
                <a:gd name="connsiteY17" fmla="*/ 783866 h 956582"/>
                <a:gd name="connsiteX18" fmla="*/ 165914 w 956635"/>
                <a:gd name="connsiteY18" fmla="*/ 849976 h 956582"/>
                <a:gd name="connsiteX19" fmla="*/ 172716 w 956635"/>
                <a:gd name="connsiteY19" fmla="*/ 850295 h 956582"/>
                <a:gd name="connsiteX20" fmla="*/ 783919 w 956635"/>
                <a:gd name="connsiteY20" fmla="*/ 850295 h 956582"/>
                <a:gd name="connsiteX21" fmla="*/ 790722 w 956635"/>
                <a:gd name="connsiteY21" fmla="*/ 849976 h 956582"/>
                <a:gd name="connsiteX22" fmla="*/ 850030 w 956635"/>
                <a:gd name="connsiteY22" fmla="*/ 790668 h 956582"/>
                <a:gd name="connsiteX23" fmla="*/ 850295 w 956635"/>
                <a:gd name="connsiteY23" fmla="*/ 783866 h 956582"/>
                <a:gd name="connsiteX24" fmla="*/ 850295 w 956635"/>
                <a:gd name="connsiteY24" fmla="*/ 265717 h 956582"/>
                <a:gd name="connsiteX25" fmla="*/ 385290 w 956635"/>
                <a:gd name="connsiteY25" fmla="*/ 345432 h 956582"/>
                <a:gd name="connsiteX26" fmla="*/ 424776 w 956635"/>
                <a:gd name="connsiteY26" fmla="*/ 379869 h 956582"/>
                <a:gd name="connsiteX27" fmla="*/ 425148 w 956635"/>
                <a:gd name="connsiteY27" fmla="*/ 385290 h 956582"/>
                <a:gd name="connsiteX28" fmla="*/ 425148 w 956635"/>
                <a:gd name="connsiteY28" fmla="*/ 757294 h 956582"/>
                <a:gd name="connsiteX29" fmla="*/ 390711 w 956635"/>
                <a:gd name="connsiteY29" fmla="*/ 796780 h 956582"/>
                <a:gd name="connsiteX30" fmla="*/ 385290 w 956635"/>
                <a:gd name="connsiteY30" fmla="*/ 797152 h 956582"/>
                <a:gd name="connsiteX31" fmla="*/ 199288 w 956635"/>
                <a:gd name="connsiteY31" fmla="*/ 797152 h 956582"/>
                <a:gd name="connsiteX32" fmla="*/ 159802 w 956635"/>
                <a:gd name="connsiteY32" fmla="*/ 762715 h 956582"/>
                <a:gd name="connsiteX33" fmla="*/ 159430 w 956635"/>
                <a:gd name="connsiteY33" fmla="*/ 757294 h 956582"/>
                <a:gd name="connsiteX34" fmla="*/ 159430 w 956635"/>
                <a:gd name="connsiteY34" fmla="*/ 385290 h 956582"/>
                <a:gd name="connsiteX35" fmla="*/ 193867 w 956635"/>
                <a:gd name="connsiteY35" fmla="*/ 345804 h 956582"/>
                <a:gd name="connsiteX36" fmla="*/ 199288 w 956635"/>
                <a:gd name="connsiteY36" fmla="*/ 345432 h 956582"/>
                <a:gd name="connsiteX37" fmla="*/ 385290 w 956635"/>
                <a:gd name="connsiteY37" fmla="*/ 345432 h 956582"/>
                <a:gd name="connsiteX38" fmla="*/ 345432 w 956635"/>
                <a:gd name="connsiteY38" fmla="*/ 425148 h 956582"/>
                <a:gd name="connsiteX39" fmla="*/ 239146 w 956635"/>
                <a:gd name="connsiteY39" fmla="*/ 425148 h 956582"/>
                <a:gd name="connsiteX40" fmla="*/ 239146 w 956635"/>
                <a:gd name="connsiteY40" fmla="*/ 717437 h 956582"/>
                <a:gd name="connsiteX41" fmla="*/ 345432 w 956635"/>
                <a:gd name="connsiteY41" fmla="*/ 717437 h 956582"/>
                <a:gd name="connsiteX42" fmla="*/ 345432 w 956635"/>
                <a:gd name="connsiteY42" fmla="*/ 425148 h 956582"/>
                <a:gd name="connsiteX43" fmla="*/ 704151 w 956635"/>
                <a:gd name="connsiteY43" fmla="*/ 505022 h 956582"/>
                <a:gd name="connsiteX44" fmla="*/ 743998 w 956635"/>
                <a:gd name="connsiteY44" fmla="*/ 544891 h 956582"/>
                <a:gd name="connsiteX45" fmla="*/ 709571 w 956635"/>
                <a:gd name="connsiteY45" fmla="*/ 584366 h 956582"/>
                <a:gd name="connsiteX46" fmla="*/ 704151 w 956635"/>
                <a:gd name="connsiteY46" fmla="*/ 584738 h 956582"/>
                <a:gd name="connsiteX47" fmla="*/ 518361 w 956635"/>
                <a:gd name="connsiteY47" fmla="*/ 584738 h 956582"/>
                <a:gd name="connsiteX48" fmla="*/ 478568 w 956635"/>
                <a:gd name="connsiteY48" fmla="*/ 544816 h 956582"/>
                <a:gd name="connsiteX49" fmla="*/ 512994 w 956635"/>
                <a:gd name="connsiteY49" fmla="*/ 505394 h 956582"/>
                <a:gd name="connsiteX50" fmla="*/ 518361 w 956635"/>
                <a:gd name="connsiteY50" fmla="*/ 505022 h 956582"/>
                <a:gd name="connsiteX51" fmla="*/ 704151 w 956635"/>
                <a:gd name="connsiteY51" fmla="*/ 505022 h 956582"/>
                <a:gd name="connsiteX52" fmla="*/ 757294 w 956635"/>
                <a:gd name="connsiteY52" fmla="*/ 345432 h 956582"/>
                <a:gd name="connsiteX53" fmla="*/ 797141 w 956635"/>
                <a:gd name="connsiteY53" fmla="*/ 385301 h 956582"/>
                <a:gd name="connsiteX54" fmla="*/ 762715 w 956635"/>
                <a:gd name="connsiteY54" fmla="*/ 424776 h 956582"/>
                <a:gd name="connsiteX55" fmla="*/ 757294 w 956635"/>
                <a:gd name="connsiteY55" fmla="*/ 425148 h 956582"/>
                <a:gd name="connsiteX56" fmla="*/ 518361 w 956635"/>
                <a:gd name="connsiteY56" fmla="*/ 425148 h 956582"/>
                <a:gd name="connsiteX57" fmla="*/ 478568 w 956635"/>
                <a:gd name="connsiteY57" fmla="*/ 385226 h 956582"/>
                <a:gd name="connsiteX58" fmla="*/ 512994 w 956635"/>
                <a:gd name="connsiteY58" fmla="*/ 345804 h 956582"/>
                <a:gd name="connsiteX59" fmla="*/ 518361 w 956635"/>
                <a:gd name="connsiteY59" fmla="*/ 345432 h 956582"/>
                <a:gd name="connsiteX60" fmla="*/ 757294 w 956635"/>
                <a:gd name="connsiteY60" fmla="*/ 345432 h 9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956635" h="956582">
                  <a:moveTo>
                    <a:pt x="783866" y="0"/>
                  </a:moveTo>
                  <a:lnTo>
                    <a:pt x="793644" y="266"/>
                  </a:lnTo>
                  <a:cubicBezTo>
                    <a:pt x="881347" y="5205"/>
                    <a:pt x="951374" y="75185"/>
                    <a:pt x="956370" y="162885"/>
                  </a:cubicBezTo>
                  <a:lnTo>
                    <a:pt x="956635" y="172716"/>
                  </a:lnTo>
                  <a:lnTo>
                    <a:pt x="956635" y="783866"/>
                  </a:lnTo>
                  <a:lnTo>
                    <a:pt x="956370" y="793644"/>
                  </a:lnTo>
                  <a:cubicBezTo>
                    <a:pt x="951380" y="881305"/>
                    <a:pt x="881411" y="951273"/>
                    <a:pt x="793751" y="956263"/>
                  </a:cubicBezTo>
                  <a:lnTo>
                    <a:pt x="783866" y="956582"/>
                  </a:lnTo>
                  <a:lnTo>
                    <a:pt x="172716" y="956582"/>
                  </a:lnTo>
                  <a:cubicBezTo>
                    <a:pt x="81122" y="956588"/>
                    <a:pt x="5451" y="885094"/>
                    <a:pt x="266" y="793644"/>
                  </a:cubicBezTo>
                  <a:lnTo>
                    <a:pt x="0" y="783866"/>
                  </a:lnTo>
                  <a:lnTo>
                    <a:pt x="0" y="172716"/>
                  </a:lnTo>
                  <a:cubicBezTo>
                    <a:pt x="-6" y="81122"/>
                    <a:pt x="71491" y="5451"/>
                    <a:pt x="162938" y="266"/>
                  </a:cubicBezTo>
                  <a:lnTo>
                    <a:pt x="172716" y="0"/>
                  </a:lnTo>
                  <a:lnTo>
                    <a:pt x="783866" y="0"/>
                  </a:lnTo>
                  <a:close/>
                  <a:moveTo>
                    <a:pt x="850295" y="265717"/>
                  </a:moveTo>
                  <a:lnTo>
                    <a:pt x="106340" y="265717"/>
                  </a:lnTo>
                  <a:lnTo>
                    <a:pt x="106287" y="783866"/>
                  </a:lnTo>
                  <a:cubicBezTo>
                    <a:pt x="106287" y="818250"/>
                    <a:pt x="132434" y="846575"/>
                    <a:pt x="165914" y="849976"/>
                  </a:cubicBezTo>
                  <a:lnTo>
                    <a:pt x="172716" y="850295"/>
                  </a:lnTo>
                  <a:lnTo>
                    <a:pt x="783919" y="850295"/>
                  </a:lnTo>
                  <a:lnTo>
                    <a:pt x="790722" y="849976"/>
                  </a:lnTo>
                  <a:cubicBezTo>
                    <a:pt x="822050" y="846767"/>
                    <a:pt x="846820" y="821997"/>
                    <a:pt x="850030" y="790668"/>
                  </a:cubicBezTo>
                  <a:lnTo>
                    <a:pt x="850295" y="783866"/>
                  </a:lnTo>
                  <a:lnTo>
                    <a:pt x="850295" y="265717"/>
                  </a:lnTo>
                  <a:close/>
                  <a:moveTo>
                    <a:pt x="385290" y="345432"/>
                  </a:moveTo>
                  <a:cubicBezTo>
                    <a:pt x="405208" y="345434"/>
                    <a:pt x="422065" y="360137"/>
                    <a:pt x="424776" y="379869"/>
                  </a:cubicBezTo>
                  <a:lnTo>
                    <a:pt x="425148" y="385290"/>
                  </a:lnTo>
                  <a:lnTo>
                    <a:pt x="425148" y="757294"/>
                  </a:lnTo>
                  <a:cubicBezTo>
                    <a:pt x="425148" y="777212"/>
                    <a:pt x="410443" y="794070"/>
                    <a:pt x="390711" y="796780"/>
                  </a:cubicBezTo>
                  <a:lnTo>
                    <a:pt x="385290" y="797152"/>
                  </a:lnTo>
                  <a:lnTo>
                    <a:pt x="199288" y="797152"/>
                  </a:lnTo>
                  <a:cubicBezTo>
                    <a:pt x="179370" y="797152"/>
                    <a:pt x="162511" y="782447"/>
                    <a:pt x="159802" y="762715"/>
                  </a:cubicBezTo>
                  <a:lnTo>
                    <a:pt x="159430" y="757294"/>
                  </a:lnTo>
                  <a:lnTo>
                    <a:pt x="159430" y="385290"/>
                  </a:lnTo>
                  <a:cubicBezTo>
                    <a:pt x="159431" y="365372"/>
                    <a:pt x="174135" y="348513"/>
                    <a:pt x="193867" y="345804"/>
                  </a:cubicBezTo>
                  <a:lnTo>
                    <a:pt x="199288" y="345432"/>
                  </a:lnTo>
                  <a:lnTo>
                    <a:pt x="385290" y="345432"/>
                  </a:lnTo>
                  <a:close/>
                  <a:moveTo>
                    <a:pt x="345432" y="425148"/>
                  </a:moveTo>
                  <a:lnTo>
                    <a:pt x="239146" y="425148"/>
                  </a:lnTo>
                  <a:lnTo>
                    <a:pt x="239146" y="717437"/>
                  </a:lnTo>
                  <a:lnTo>
                    <a:pt x="345432" y="717437"/>
                  </a:lnTo>
                  <a:lnTo>
                    <a:pt x="345432" y="425148"/>
                  </a:lnTo>
                  <a:close/>
                  <a:moveTo>
                    <a:pt x="704151" y="505022"/>
                  </a:moveTo>
                  <a:cubicBezTo>
                    <a:pt x="726163" y="505028"/>
                    <a:pt x="744003" y="522878"/>
                    <a:pt x="743998" y="544891"/>
                  </a:cubicBezTo>
                  <a:cubicBezTo>
                    <a:pt x="743993" y="564803"/>
                    <a:pt x="729293" y="581650"/>
                    <a:pt x="709571" y="584366"/>
                  </a:cubicBezTo>
                  <a:lnTo>
                    <a:pt x="704151" y="584738"/>
                  </a:lnTo>
                  <a:lnTo>
                    <a:pt x="518361" y="584738"/>
                  </a:lnTo>
                  <a:cubicBezTo>
                    <a:pt x="496349" y="584700"/>
                    <a:pt x="478530" y="566828"/>
                    <a:pt x="478568" y="544816"/>
                  </a:cubicBezTo>
                  <a:cubicBezTo>
                    <a:pt x="478599" y="524925"/>
                    <a:pt x="493288" y="508105"/>
                    <a:pt x="512994" y="505394"/>
                  </a:cubicBezTo>
                  <a:lnTo>
                    <a:pt x="518361" y="505022"/>
                  </a:lnTo>
                  <a:lnTo>
                    <a:pt x="704151" y="505022"/>
                  </a:lnTo>
                  <a:close/>
                  <a:moveTo>
                    <a:pt x="757294" y="345432"/>
                  </a:moveTo>
                  <a:cubicBezTo>
                    <a:pt x="779306" y="345439"/>
                    <a:pt x="797147" y="363290"/>
                    <a:pt x="797141" y="385301"/>
                  </a:cubicBezTo>
                  <a:cubicBezTo>
                    <a:pt x="797136" y="405214"/>
                    <a:pt x="782437" y="422060"/>
                    <a:pt x="762715" y="424776"/>
                  </a:cubicBezTo>
                  <a:lnTo>
                    <a:pt x="757294" y="425148"/>
                  </a:lnTo>
                  <a:lnTo>
                    <a:pt x="518361" y="425148"/>
                  </a:lnTo>
                  <a:cubicBezTo>
                    <a:pt x="496349" y="425110"/>
                    <a:pt x="478530" y="407238"/>
                    <a:pt x="478568" y="385226"/>
                  </a:cubicBezTo>
                  <a:cubicBezTo>
                    <a:pt x="478599" y="365336"/>
                    <a:pt x="493288" y="348515"/>
                    <a:pt x="512994" y="345804"/>
                  </a:cubicBezTo>
                  <a:lnTo>
                    <a:pt x="518361" y="345432"/>
                  </a:lnTo>
                  <a:lnTo>
                    <a:pt x="757294" y="345432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670D50-5FE5-FB92-EF9E-C7542857CEE6}"/>
              </a:ext>
            </a:extLst>
          </p:cNvPr>
          <p:cNvGrpSpPr/>
          <p:nvPr/>
        </p:nvGrpSpPr>
        <p:grpSpPr>
          <a:xfrm>
            <a:off x="4355305" y="2306772"/>
            <a:ext cx="3481389" cy="1667296"/>
            <a:chOff x="4355305" y="2306772"/>
            <a:chExt cx="3481389" cy="16672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0DB712-7DDA-B5AE-3755-BB9B9D6ECB21}"/>
                </a:ext>
              </a:extLst>
            </p:cNvPr>
            <p:cNvSpPr txBox="1"/>
            <p:nvPr/>
          </p:nvSpPr>
          <p:spPr>
            <a:xfrm>
              <a:off x="4355305" y="230677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/>
                  <a:ea typeface="Open Sans SemiBold"/>
                  <a:cs typeface="Open Sans SemiBold"/>
                </a:rPr>
                <a:t> </a:t>
              </a:r>
              <a:r>
                <a:rPr lang="en-US">
                  <a:latin typeface="Open Sans SemiBold"/>
                  <a:ea typeface="Open Sans SemiBold"/>
                  <a:cs typeface="Open Sans SemiBold"/>
                </a:rPr>
                <a:t>APIs</a:t>
              </a: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8" name="Graphic 229">
              <a:extLst>
                <a:ext uri="{FF2B5EF4-FFF2-40B4-BE49-F238E27FC236}">
                  <a16:creationId xmlns:a16="http://schemas.microsoft.com/office/drawing/2014/main" id="{E2E20BFD-B235-A352-949F-C128F9C9B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9009" y="2664770"/>
              <a:ext cx="553981" cy="548640"/>
            </a:xfrm>
            <a:custGeom>
              <a:avLst/>
              <a:gdLst>
                <a:gd name="connsiteX0" fmla="*/ 0 w 377466"/>
                <a:gd name="connsiteY0" fmla="*/ 28575 h 373827"/>
                <a:gd name="connsiteX1" fmla="*/ 28575 w 377466"/>
                <a:gd name="connsiteY1" fmla="*/ 0 h 373827"/>
                <a:gd name="connsiteX2" fmla="*/ 314325 w 377466"/>
                <a:gd name="connsiteY2" fmla="*/ 0 h 373827"/>
                <a:gd name="connsiteX3" fmla="*/ 342900 w 377466"/>
                <a:gd name="connsiteY3" fmla="*/ 28575 h 373827"/>
                <a:gd name="connsiteX4" fmla="*/ 342900 w 377466"/>
                <a:gd name="connsiteY4" fmla="*/ 57150 h 373827"/>
                <a:gd name="connsiteX5" fmla="*/ 314325 w 377466"/>
                <a:gd name="connsiteY5" fmla="*/ 85725 h 373827"/>
                <a:gd name="connsiteX6" fmla="*/ 28575 w 377466"/>
                <a:gd name="connsiteY6" fmla="*/ 85725 h 373827"/>
                <a:gd name="connsiteX7" fmla="*/ 0 w 377466"/>
                <a:gd name="connsiteY7" fmla="*/ 57150 h 373827"/>
                <a:gd name="connsiteX8" fmla="*/ 0 w 377466"/>
                <a:gd name="connsiteY8" fmla="*/ 28575 h 373827"/>
                <a:gd name="connsiteX9" fmla="*/ 19050 w 377466"/>
                <a:gd name="connsiteY9" fmla="*/ 114300 h 373827"/>
                <a:gd name="connsiteX10" fmla="*/ 323850 w 377466"/>
                <a:gd name="connsiteY10" fmla="*/ 114300 h 373827"/>
                <a:gd name="connsiteX11" fmla="*/ 323850 w 377466"/>
                <a:gd name="connsiteY11" fmla="*/ 161891 h 373827"/>
                <a:gd name="connsiteX12" fmla="*/ 276225 w 377466"/>
                <a:gd name="connsiteY12" fmla="*/ 152400 h 373827"/>
                <a:gd name="connsiteX13" fmla="*/ 219071 w 377466"/>
                <a:gd name="connsiteY13" fmla="*/ 166350 h 373827"/>
                <a:gd name="connsiteX14" fmla="*/ 204788 w 377466"/>
                <a:gd name="connsiteY14" fmla="*/ 152400 h 373827"/>
                <a:gd name="connsiteX15" fmla="*/ 138113 w 377466"/>
                <a:gd name="connsiteY15" fmla="*/ 152400 h 373827"/>
                <a:gd name="connsiteX16" fmla="*/ 123825 w 377466"/>
                <a:gd name="connsiteY16" fmla="*/ 166688 h 373827"/>
                <a:gd name="connsiteX17" fmla="*/ 138113 w 377466"/>
                <a:gd name="connsiteY17" fmla="*/ 180975 h 373827"/>
                <a:gd name="connsiteX18" fmla="*/ 197099 w 377466"/>
                <a:gd name="connsiteY18" fmla="*/ 180975 h 373827"/>
                <a:gd name="connsiteX19" fmla="*/ 152400 w 377466"/>
                <a:gd name="connsiteY19" fmla="*/ 276225 h 373827"/>
                <a:gd name="connsiteX20" fmla="*/ 171865 w 377466"/>
                <a:gd name="connsiteY20" fmla="*/ 342900 h 373827"/>
                <a:gd name="connsiteX21" fmla="*/ 90488 w 377466"/>
                <a:gd name="connsiteY21" fmla="*/ 342900 h 373827"/>
                <a:gd name="connsiteX22" fmla="*/ 19050 w 377466"/>
                <a:gd name="connsiteY22" fmla="*/ 271463 h 373827"/>
                <a:gd name="connsiteX23" fmla="*/ 19050 w 377466"/>
                <a:gd name="connsiteY23" fmla="*/ 114300 h 373827"/>
                <a:gd name="connsiteX24" fmla="*/ 214831 w 377466"/>
                <a:gd name="connsiteY24" fmla="*/ 209091 h 373827"/>
                <a:gd name="connsiteX25" fmla="*/ 187376 w 377466"/>
                <a:gd name="connsiteY25" fmla="*/ 256643 h 373827"/>
                <a:gd name="connsiteX26" fmla="*/ 176247 w 377466"/>
                <a:gd name="connsiteY26" fmla="*/ 259396 h 373827"/>
                <a:gd name="connsiteX27" fmla="*/ 174948 w 377466"/>
                <a:gd name="connsiteY27" fmla="*/ 276231 h 373827"/>
                <a:gd name="connsiteX28" fmla="*/ 176369 w 377466"/>
                <a:gd name="connsiteY28" fmla="*/ 293822 h 373827"/>
                <a:gd name="connsiteX29" fmla="*/ 186644 w 377466"/>
                <a:gd name="connsiteY29" fmla="*/ 296296 h 373827"/>
                <a:gd name="connsiteX30" fmla="*/ 214267 w 377466"/>
                <a:gd name="connsiteY30" fmla="*/ 344121 h 373827"/>
                <a:gd name="connsiteX31" fmla="*/ 210718 w 377466"/>
                <a:gd name="connsiteY31" fmla="*/ 356147 h 373827"/>
                <a:gd name="connsiteX32" fmla="*/ 238992 w 377466"/>
                <a:gd name="connsiteY32" fmla="*/ 373702 h 373827"/>
                <a:gd name="connsiteX33" fmla="*/ 248389 w 377466"/>
                <a:gd name="connsiteY33" fmla="*/ 363821 h 373827"/>
                <a:gd name="connsiteX34" fmla="*/ 303617 w 377466"/>
                <a:gd name="connsiteY34" fmla="*/ 363830 h 373827"/>
                <a:gd name="connsiteX35" fmla="*/ 313117 w 377466"/>
                <a:gd name="connsiteY35" fmla="*/ 373828 h 373827"/>
                <a:gd name="connsiteX36" fmla="*/ 341365 w 377466"/>
                <a:gd name="connsiteY36" fmla="*/ 356437 h 373827"/>
                <a:gd name="connsiteX37" fmla="*/ 337593 w 377466"/>
                <a:gd name="connsiteY37" fmla="*/ 343371 h 373827"/>
                <a:gd name="connsiteX38" fmla="*/ 365048 w 377466"/>
                <a:gd name="connsiteY38" fmla="*/ 295818 h 373827"/>
                <a:gd name="connsiteX39" fmla="*/ 376167 w 377466"/>
                <a:gd name="connsiteY39" fmla="*/ 293065 h 373827"/>
                <a:gd name="connsiteX40" fmla="*/ 377466 w 377466"/>
                <a:gd name="connsiteY40" fmla="*/ 276231 h 373827"/>
                <a:gd name="connsiteX41" fmla="*/ 376045 w 377466"/>
                <a:gd name="connsiteY41" fmla="*/ 258636 h 373827"/>
                <a:gd name="connsiteX42" fmla="*/ 365777 w 377466"/>
                <a:gd name="connsiteY42" fmla="*/ 256163 h 373827"/>
                <a:gd name="connsiteX43" fmla="*/ 338157 w 377466"/>
                <a:gd name="connsiteY43" fmla="*/ 208338 h 373827"/>
                <a:gd name="connsiteX44" fmla="*/ 341702 w 377466"/>
                <a:gd name="connsiteY44" fmla="*/ 196322 h 373827"/>
                <a:gd name="connsiteX45" fmla="*/ 313428 w 377466"/>
                <a:gd name="connsiteY45" fmla="*/ 178761 h 373827"/>
                <a:gd name="connsiteX46" fmla="*/ 304034 w 377466"/>
                <a:gd name="connsiteY46" fmla="*/ 188639 h 373827"/>
                <a:gd name="connsiteX47" fmla="*/ 248806 w 377466"/>
                <a:gd name="connsiteY47" fmla="*/ 188629 h 373827"/>
                <a:gd name="connsiteX48" fmla="*/ 239304 w 377466"/>
                <a:gd name="connsiteY48" fmla="*/ 178632 h 373827"/>
                <a:gd name="connsiteX49" fmla="*/ 211057 w 377466"/>
                <a:gd name="connsiteY49" fmla="*/ 196019 h 373827"/>
                <a:gd name="connsiteX50" fmla="*/ 214831 w 377466"/>
                <a:gd name="connsiteY50" fmla="*/ 209091 h 373827"/>
                <a:gd name="connsiteX51" fmla="*/ 276208 w 377466"/>
                <a:gd name="connsiteY51" fmla="*/ 304806 h 373827"/>
                <a:gd name="connsiteX52" fmla="*/ 248591 w 377466"/>
                <a:gd name="connsiteY52" fmla="*/ 276231 h 373827"/>
                <a:gd name="connsiteX53" fmla="*/ 276208 w 377466"/>
                <a:gd name="connsiteY53" fmla="*/ 247656 h 373827"/>
                <a:gd name="connsiteX54" fmla="*/ 303823 w 377466"/>
                <a:gd name="connsiteY54" fmla="*/ 276231 h 373827"/>
                <a:gd name="connsiteX55" fmla="*/ 276208 w 377466"/>
                <a:gd name="connsiteY55" fmla="*/ 304806 h 37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77466" h="373827">
                  <a:moveTo>
                    <a:pt x="0" y="28575"/>
                  </a:moveTo>
                  <a:cubicBezTo>
                    <a:pt x="0" y="12793"/>
                    <a:pt x="12793" y="0"/>
                    <a:pt x="28575" y="0"/>
                  </a:cubicBezTo>
                  <a:lnTo>
                    <a:pt x="314325" y="0"/>
                  </a:lnTo>
                  <a:cubicBezTo>
                    <a:pt x="330106" y="0"/>
                    <a:pt x="342900" y="12793"/>
                    <a:pt x="342900" y="28575"/>
                  </a:cubicBezTo>
                  <a:lnTo>
                    <a:pt x="342900" y="57150"/>
                  </a:lnTo>
                  <a:cubicBezTo>
                    <a:pt x="342900" y="72932"/>
                    <a:pt x="330106" y="85725"/>
                    <a:pt x="314325" y="85725"/>
                  </a:cubicBezTo>
                  <a:lnTo>
                    <a:pt x="28575" y="85725"/>
                  </a:lnTo>
                  <a:cubicBezTo>
                    <a:pt x="12793" y="85725"/>
                    <a:pt x="0" y="72932"/>
                    <a:pt x="0" y="57150"/>
                  </a:cubicBezTo>
                  <a:lnTo>
                    <a:pt x="0" y="28575"/>
                  </a:lnTo>
                  <a:close/>
                  <a:moveTo>
                    <a:pt x="19050" y="114300"/>
                  </a:moveTo>
                  <a:lnTo>
                    <a:pt x="323850" y="114300"/>
                  </a:lnTo>
                  <a:lnTo>
                    <a:pt x="323850" y="161891"/>
                  </a:lnTo>
                  <a:cubicBezTo>
                    <a:pt x="309189" y="155776"/>
                    <a:pt x="293101" y="152400"/>
                    <a:pt x="276225" y="152400"/>
                  </a:cubicBezTo>
                  <a:cubicBezTo>
                    <a:pt x="255609" y="152400"/>
                    <a:pt x="236170" y="157439"/>
                    <a:pt x="219071" y="166350"/>
                  </a:cubicBezTo>
                  <a:cubicBezTo>
                    <a:pt x="218892" y="158616"/>
                    <a:pt x="212566" y="152400"/>
                    <a:pt x="204788" y="152400"/>
                  </a:cubicBezTo>
                  <a:lnTo>
                    <a:pt x="138113" y="152400"/>
                  </a:lnTo>
                  <a:cubicBezTo>
                    <a:pt x="130222" y="152400"/>
                    <a:pt x="123825" y="158797"/>
                    <a:pt x="123825" y="166688"/>
                  </a:cubicBezTo>
                  <a:cubicBezTo>
                    <a:pt x="123825" y="174578"/>
                    <a:pt x="130222" y="180975"/>
                    <a:pt x="138113" y="180975"/>
                  </a:cubicBezTo>
                  <a:lnTo>
                    <a:pt x="197099" y="180975"/>
                  </a:lnTo>
                  <a:cubicBezTo>
                    <a:pt x="169787" y="203688"/>
                    <a:pt x="152400" y="237927"/>
                    <a:pt x="152400" y="276225"/>
                  </a:cubicBezTo>
                  <a:cubicBezTo>
                    <a:pt x="152400" y="300773"/>
                    <a:pt x="159544" y="323654"/>
                    <a:pt x="171865" y="342900"/>
                  </a:cubicBezTo>
                  <a:lnTo>
                    <a:pt x="90488" y="342900"/>
                  </a:lnTo>
                  <a:cubicBezTo>
                    <a:pt x="51034" y="342900"/>
                    <a:pt x="19050" y="310917"/>
                    <a:pt x="19050" y="271463"/>
                  </a:cubicBezTo>
                  <a:lnTo>
                    <a:pt x="19050" y="114300"/>
                  </a:lnTo>
                  <a:close/>
                  <a:moveTo>
                    <a:pt x="214831" y="209091"/>
                  </a:moveTo>
                  <a:cubicBezTo>
                    <a:pt x="220828" y="229859"/>
                    <a:pt x="208361" y="251450"/>
                    <a:pt x="187376" y="256643"/>
                  </a:cubicBezTo>
                  <a:lnTo>
                    <a:pt x="176247" y="259396"/>
                  </a:lnTo>
                  <a:cubicBezTo>
                    <a:pt x="175391" y="264877"/>
                    <a:pt x="174948" y="270500"/>
                    <a:pt x="174948" y="276231"/>
                  </a:cubicBezTo>
                  <a:cubicBezTo>
                    <a:pt x="174948" y="282226"/>
                    <a:pt x="175433" y="288103"/>
                    <a:pt x="176369" y="293822"/>
                  </a:cubicBezTo>
                  <a:lnTo>
                    <a:pt x="186644" y="296296"/>
                  </a:lnTo>
                  <a:cubicBezTo>
                    <a:pt x="207839" y="301401"/>
                    <a:pt x="220437" y="323214"/>
                    <a:pt x="214267" y="344121"/>
                  </a:cubicBezTo>
                  <a:lnTo>
                    <a:pt x="210718" y="356147"/>
                  </a:lnTo>
                  <a:cubicBezTo>
                    <a:pt x="219085" y="363493"/>
                    <a:pt x="228617" y="369460"/>
                    <a:pt x="238992" y="373702"/>
                  </a:cubicBezTo>
                  <a:lnTo>
                    <a:pt x="248389" y="363821"/>
                  </a:lnTo>
                  <a:cubicBezTo>
                    <a:pt x="263410" y="348024"/>
                    <a:pt x="288600" y="348028"/>
                    <a:pt x="303617" y="363830"/>
                  </a:cubicBezTo>
                  <a:lnTo>
                    <a:pt x="313117" y="373828"/>
                  </a:lnTo>
                  <a:cubicBezTo>
                    <a:pt x="323471" y="369631"/>
                    <a:pt x="332996" y="363722"/>
                    <a:pt x="341365" y="356437"/>
                  </a:cubicBezTo>
                  <a:lnTo>
                    <a:pt x="337593" y="343371"/>
                  </a:lnTo>
                  <a:cubicBezTo>
                    <a:pt x="331596" y="322600"/>
                    <a:pt x="344062" y="301009"/>
                    <a:pt x="365048" y="295818"/>
                  </a:cubicBezTo>
                  <a:lnTo>
                    <a:pt x="376167" y="293065"/>
                  </a:lnTo>
                  <a:cubicBezTo>
                    <a:pt x="377022" y="287585"/>
                    <a:pt x="377466" y="281961"/>
                    <a:pt x="377466" y="276231"/>
                  </a:cubicBezTo>
                  <a:cubicBezTo>
                    <a:pt x="377466" y="270236"/>
                    <a:pt x="376980" y="264357"/>
                    <a:pt x="376045" y="258636"/>
                  </a:cubicBezTo>
                  <a:lnTo>
                    <a:pt x="365777" y="256163"/>
                  </a:lnTo>
                  <a:cubicBezTo>
                    <a:pt x="344584" y="251060"/>
                    <a:pt x="331986" y="229248"/>
                    <a:pt x="338157" y="208338"/>
                  </a:cubicBezTo>
                  <a:lnTo>
                    <a:pt x="341702" y="196322"/>
                  </a:lnTo>
                  <a:cubicBezTo>
                    <a:pt x="333337" y="188972"/>
                    <a:pt x="323802" y="183006"/>
                    <a:pt x="313428" y="178761"/>
                  </a:cubicBezTo>
                  <a:lnTo>
                    <a:pt x="304034" y="188639"/>
                  </a:lnTo>
                  <a:cubicBezTo>
                    <a:pt x="289013" y="204437"/>
                    <a:pt x="263823" y="204431"/>
                    <a:pt x="248806" y="188629"/>
                  </a:cubicBezTo>
                  <a:lnTo>
                    <a:pt x="239304" y="178632"/>
                  </a:lnTo>
                  <a:cubicBezTo>
                    <a:pt x="228951" y="182827"/>
                    <a:pt x="219426" y="188734"/>
                    <a:pt x="211057" y="196019"/>
                  </a:cubicBezTo>
                  <a:lnTo>
                    <a:pt x="214831" y="209091"/>
                  </a:lnTo>
                  <a:close/>
                  <a:moveTo>
                    <a:pt x="276208" y="304806"/>
                  </a:moveTo>
                  <a:cubicBezTo>
                    <a:pt x="260955" y="304806"/>
                    <a:pt x="248591" y="292012"/>
                    <a:pt x="248591" y="276231"/>
                  </a:cubicBezTo>
                  <a:cubicBezTo>
                    <a:pt x="248591" y="260450"/>
                    <a:pt x="260955" y="247656"/>
                    <a:pt x="276208" y="247656"/>
                  </a:cubicBezTo>
                  <a:cubicBezTo>
                    <a:pt x="291459" y="247656"/>
                    <a:pt x="303823" y="260450"/>
                    <a:pt x="303823" y="276231"/>
                  </a:cubicBezTo>
                  <a:cubicBezTo>
                    <a:pt x="303823" y="292012"/>
                    <a:pt x="291459" y="304806"/>
                    <a:pt x="276208" y="304806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AD1917-3676-B944-9D66-7A0FA1B1B057}"/>
              </a:ext>
            </a:extLst>
          </p:cNvPr>
          <p:cNvGrpSpPr/>
          <p:nvPr/>
        </p:nvGrpSpPr>
        <p:grpSpPr>
          <a:xfrm>
            <a:off x="8126412" y="2306772"/>
            <a:ext cx="3481389" cy="1667296"/>
            <a:chOff x="8126412" y="2306772"/>
            <a:chExt cx="3481389" cy="166729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6D896F-43D0-A0C4-B504-8BF9C123691D}"/>
                </a:ext>
              </a:extLst>
            </p:cNvPr>
            <p:cNvSpPr txBox="1"/>
            <p:nvPr/>
          </p:nvSpPr>
          <p:spPr>
            <a:xfrm>
              <a:off x="8126412" y="230677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tabLst/>
                <a:defRPr/>
              </a:pPr>
              <a:r>
                <a:rPr lang="en-US">
                  <a:latin typeface="Open Sans SemiBold"/>
                  <a:ea typeface="Open Sans SemiBold"/>
                  <a:cs typeface="Open Sans SemiBold"/>
                </a:rPr>
                <a:t>Data</a:t>
              </a:r>
              <a:endParaRPr lang="en-US"/>
            </a:p>
          </p:txBody>
        </p:sp>
        <p:sp>
          <p:nvSpPr>
            <p:cNvPr id="17" name="Graphic 77">
              <a:extLst>
                <a:ext uri="{FF2B5EF4-FFF2-40B4-BE49-F238E27FC236}">
                  <a16:creationId xmlns:a16="http://schemas.microsoft.com/office/drawing/2014/main" id="{EAA414EC-7123-DCB7-D29D-FD6788B73B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47650" y="2664770"/>
              <a:ext cx="438912" cy="548640"/>
            </a:xfrm>
            <a:custGeom>
              <a:avLst/>
              <a:gdLst>
                <a:gd name="connsiteX0" fmla="*/ 152400 w 304800"/>
                <a:gd name="connsiteY0" fmla="*/ 152400 h 381000"/>
                <a:gd name="connsiteX1" fmla="*/ 304800 w 304800"/>
                <a:gd name="connsiteY1" fmla="*/ 76200 h 381000"/>
                <a:gd name="connsiteX2" fmla="*/ 152400 w 304800"/>
                <a:gd name="connsiteY2" fmla="*/ 0 h 381000"/>
                <a:gd name="connsiteX3" fmla="*/ 0 w 304800"/>
                <a:gd name="connsiteY3" fmla="*/ 76200 h 381000"/>
                <a:gd name="connsiteX4" fmla="*/ 152400 w 304800"/>
                <a:gd name="connsiteY4" fmla="*/ 152400 h 381000"/>
                <a:gd name="connsiteX5" fmla="*/ 272943 w 304800"/>
                <a:gd name="connsiteY5" fmla="*/ 155640 h 381000"/>
                <a:gd name="connsiteX6" fmla="*/ 304800 w 304800"/>
                <a:gd name="connsiteY6" fmla="*/ 134367 h 381000"/>
                <a:gd name="connsiteX7" fmla="*/ 304800 w 304800"/>
                <a:gd name="connsiteY7" fmla="*/ 304800 h 381000"/>
                <a:gd name="connsiteX8" fmla="*/ 152400 w 304800"/>
                <a:gd name="connsiteY8" fmla="*/ 381000 h 381000"/>
                <a:gd name="connsiteX9" fmla="*/ 0 w 304800"/>
                <a:gd name="connsiteY9" fmla="*/ 304800 h 381000"/>
                <a:gd name="connsiteX10" fmla="*/ 0 w 304800"/>
                <a:gd name="connsiteY10" fmla="*/ 134367 h 381000"/>
                <a:gd name="connsiteX11" fmla="*/ 31858 w 304800"/>
                <a:gd name="connsiteY11" fmla="*/ 155640 h 381000"/>
                <a:gd name="connsiteX12" fmla="*/ 152400 w 304800"/>
                <a:gd name="connsiteY12" fmla="*/ 180975 h 381000"/>
                <a:gd name="connsiteX13" fmla="*/ 272943 w 304800"/>
                <a:gd name="connsiteY13" fmla="*/ 15564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800" h="381000">
                  <a:moveTo>
                    <a:pt x="152400" y="152400"/>
                  </a:moveTo>
                  <a:cubicBezTo>
                    <a:pt x="236569" y="152400"/>
                    <a:pt x="304800" y="118284"/>
                    <a:pt x="304800" y="76200"/>
                  </a:cubicBezTo>
                  <a:cubicBezTo>
                    <a:pt x="304800" y="34116"/>
                    <a:pt x="236569" y="0"/>
                    <a:pt x="152400" y="0"/>
                  </a:cubicBezTo>
                  <a:cubicBezTo>
                    <a:pt x="68232" y="0"/>
                    <a:pt x="0" y="34116"/>
                    <a:pt x="0" y="76200"/>
                  </a:cubicBezTo>
                  <a:cubicBezTo>
                    <a:pt x="0" y="118284"/>
                    <a:pt x="68232" y="152400"/>
                    <a:pt x="152400" y="152400"/>
                  </a:cubicBezTo>
                  <a:close/>
                  <a:moveTo>
                    <a:pt x="272943" y="155640"/>
                  </a:moveTo>
                  <a:cubicBezTo>
                    <a:pt x="284142" y="150040"/>
                    <a:pt x="295235" y="142951"/>
                    <a:pt x="304800" y="134367"/>
                  </a:cubicBezTo>
                  <a:lnTo>
                    <a:pt x="304800" y="304800"/>
                  </a:lnTo>
                  <a:cubicBezTo>
                    <a:pt x="304800" y="346883"/>
                    <a:pt x="236569" y="381000"/>
                    <a:pt x="152400" y="381000"/>
                  </a:cubicBezTo>
                  <a:cubicBezTo>
                    <a:pt x="68232" y="381000"/>
                    <a:pt x="0" y="346883"/>
                    <a:pt x="0" y="304800"/>
                  </a:cubicBezTo>
                  <a:lnTo>
                    <a:pt x="0" y="134367"/>
                  </a:lnTo>
                  <a:cubicBezTo>
                    <a:pt x="9565" y="142951"/>
                    <a:pt x="20658" y="150040"/>
                    <a:pt x="31858" y="155640"/>
                  </a:cubicBezTo>
                  <a:cubicBezTo>
                    <a:pt x="64184" y="171802"/>
                    <a:pt x="106842" y="180975"/>
                    <a:pt x="152400" y="180975"/>
                  </a:cubicBezTo>
                  <a:cubicBezTo>
                    <a:pt x="197958" y="180975"/>
                    <a:pt x="240617" y="171802"/>
                    <a:pt x="272943" y="15564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CDE1CD-755D-97E9-0C09-3CB1581078A0}"/>
              </a:ext>
            </a:extLst>
          </p:cNvPr>
          <p:cNvGrpSpPr/>
          <p:nvPr/>
        </p:nvGrpSpPr>
        <p:grpSpPr>
          <a:xfrm>
            <a:off x="584199" y="4150802"/>
            <a:ext cx="3481389" cy="1667296"/>
            <a:chOff x="584199" y="4150802"/>
            <a:chExt cx="3481389" cy="16672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138C70-44BB-433F-E619-2461DD32D61C}"/>
                </a:ext>
              </a:extLst>
            </p:cNvPr>
            <p:cNvSpPr txBox="1"/>
            <p:nvPr/>
          </p:nvSpPr>
          <p:spPr>
            <a:xfrm>
              <a:off x="584199" y="415080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tabLst/>
                <a:defRPr/>
              </a:pPr>
              <a:r>
                <a:rPr lang="en-US">
                  <a:latin typeface="Open Sans SemiBold"/>
                  <a:ea typeface="Open Sans SemiBold"/>
                  <a:cs typeface="Open Sans SemiBold"/>
                </a:rPr>
                <a:t>Server</a:t>
              </a:r>
              <a:endParaRPr lang="en-US"/>
            </a:p>
          </p:txBody>
        </p:sp>
        <p:sp>
          <p:nvSpPr>
            <p:cNvPr id="20" name="Graphic 18">
              <a:extLst>
                <a:ext uri="{FF2B5EF4-FFF2-40B4-BE49-F238E27FC236}">
                  <a16:creationId xmlns:a16="http://schemas.microsoft.com/office/drawing/2014/main" id="{5C9CC25F-6A53-A18F-CD88-C83C65740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0051" y="4508800"/>
              <a:ext cx="329684" cy="549473"/>
            </a:xfrm>
            <a:custGeom>
              <a:avLst/>
              <a:gdLst>
                <a:gd name="connsiteX0" fmla="*/ 82421 w 329684"/>
                <a:gd name="connsiteY0" fmla="*/ 0 h 549473"/>
                <a:gd name="connsiteX1" fmla="*/ 0 w 329684"/>
                <a:gd name="connsiteY1" fmla="*/ 82421 h 549473"/>
                <a:gd name="connsiteX2" fmla="*/ 0 w 329684"/>
                <a:gd name="connsiteY2" fmla="*/ 467052 h 549473"/>
                <a:gd name="connsiteX3" fmla="*/ 82421 w 329684"/>
                <a:gd name="connsiteY3" fmla="*/ 549473 h 549473"/>
                <a:gd name="connsiteX4" fmla="*/ 247263 w 329684"/>
                <a:gd name="connsiteY4" fmla="*/ 549473 h 549473"/>
                <a:gd name="connsiteX5" fmla="*/ 329684 w 329684"/>
                <a:gd name="connsiteY5" fmla="*/ 467052 h 549473"/>
                <a:gd name="connsiteX6" fmla="*/ 329684 w 329684"/>
                <a:gd name="connsiteY6" fmla="*/ 82421 h 549473"/>
                <a:gd name="connsiteX7" fmla="*/ 247263 w 329684"/>
                <a:gd name="connsiteY7" fmla="*/ 0 h 549473"/>
                <a:gd name="connsiteX8" fmla="*/ 82421 w 329684"/>
                <a:gd name="connsiteY8" fmla="*/ 0 h 549473"/>
                <a:gd name="connsiteX9" fmla="*/ 68684 w 329684"/>
                <a:gd name="connsiteY9" fmla="*/ 130500 h 549473"/>
                <a:gd name="connsiteX10" fmla="*/ 89289 w 329684"/>
                <a:gd name="connsiteY10" fmla="*/ 109895 h 549473"/>
                <a:gd name="connsiteX11" fmla="*/ 240395 w 329684"/>
                <a:gd name="connsiteY11" fmla="*/ 109895 h 549473"/>
                <a:gd name="connsiteX12" fmla="*/ 261000 w 329684"/>
                <a:gd name="connsiteY12" fmla="*/ 130500 h 549473"/>
                <a:gd name="connsiteX13" fmla="*/ 240395 w 329684"/>
                <a:gd name="connsiteY13" fmla="*/ 151105 h 549473"/>
                <a:gd name="connsiteX14" fmla="*/ 89289 w 329684"/>
                <a:gd name="connsiteY14" fmla="*/ 151105 h 549473"/>
                <a:gd name="connsiteX15" fmla="*/ 68684 w 329684"/>
                <a:gd name="connsiteY15" fmla="*/ 130500 h 549473"/>
                <a:gd name="connsiteX16" fmla="*/ 68684 w 329684"/>
                <a:gd name="connsiteY16" fmla="*/ 432710 h 549473"/>
                <a:gd name="connsiteX17" fmla="*/ 89289 w 329684"/>
                <a:gd name="connsiteY17" fmla="*/ 412105 h 549473"/>
                <a:gd name="connsiteX18" fmla="*/ 240395 w 329684"/>
                <a:gd name="connsiteY18" fmla="*/ 412105 h 549473"/>
                <a:gd name="connsiteX19" fmla="*/ 261000 w 329684"/>
                <a:gd name="connsiteY19" fmla="*/ 432710 h 549473"/>
                <a:gd name="connsiteX20" fmla="*/ 240395 w 329684"/>
                <a:gd name="connsiteY20" fmla="*/ 453316 h 549473"/>
                <a:gd name="connsiteX21" fmla="*/ 89289 w 329684"/>
                <a:gd name="connsiteY21" fmla="*/ 453316 h 549473"/>
                <a:gd name="connsiteX22" fmla="*/ 68684 w 329684"/>
                <a:gd name="connsiteY22" fmla="*/ 432710 h 549473"/>
                <a:gd name="connsiteX23" fmla="*/ 68684 w 329684"/>
                <a:gd name="connsiteY23" fmla="*/ 350289 h 549473"/>
                <a:gd name="connsiteX24" fmla="*/ 89289 w 329684"/>
                <a:gd name="connsiteY24" fmla="*/ 329684 h 549473"/>
                <a:gd name="connsiteX25" fmla="*/ 240395 w 329684"/>
                <a:gd name="connsiteY25" fmla="*/ 329684 h 549473"/>
                <a:gd name="connsiteX26" fmla="*/ 261000 w 329684"/>
                <a:gd name="connsiteY26" fmla="*/ 350289 h 549473"/>
                <a:gd name="connsiteX27" fmla="*/ 240395 w 329684"/>
                <a:gd name="connsiteY27" fmla="*/ 370895 h 549473"/>
                <a:gd name="connsiteX28" fmla="*/ 89289 w 329684"/>
                <a:gd name="connsiteY28" fmla="*/ 370895 h 549473"/>
                <a:gd name="connsiteX29" fmla="*/ 68684 w 329684"/>
                <a:gd name="connsiteY29" fmla="*/ 350289 h 5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9684" h="549473">
                  <a:moveTo>
                    <a:pt x="82421" y="0"/>
                  </a:moveTo>
                  <a:cubicBezTo>
                    <a:pt x="36901" y="0"/>
                    <a:pt x="0" y="36901"/>
                    <a:pt x="0" y="82421"/>
                  </a:cubicBezTo>
                  <a:lnTo>
                    <a:pt x="0" y="467052"/>
                  </a:lnTo>
                  <a:cubicBezTo>
                    <a:pt x="0" y="512573"/>
                    <a:pt x="36901" y="549473"/>
                    <a:pt x="82421" y="549473"/>
                  </a:cubicBezTo>
                  <a:lnTo>
                    <a:pt x="247263" y="549473"/>
                  </a:lnTo>
                  <a:cubicBezTo>
                    <a:pt x="292784" y="549473"/>
                    <a:pt x="329684" y="512573"/>
                    <a:pt x="329684" y="467052"/>
                  </a:cubicBezTo>
                  <a:lnTo>
                    <a:pt x="329684" y="82421"/>
                  </a:lnTo>
                  <a:cubicBezTo>
                    <a:pt x="329684" y="36901"/>
                    <a:pt x="292784" y="0"/>
                    <a:pt x="247263" y="0"/>
                  </a:cubicBezTo>
                  <a:lnTo>
                    <a:pt x="82421" y="0"/>
                  </a:lnTo>
                  <a:close/>
                  <a:moveTo>
                    <a:pt x="68684" y="130500"/>
                  </a:moveTo>
                  <a:cubicBezTo>
                    <a:pt x="68684" y="119120"/>
                    <a:pt x="77910" y="109895"/>
                    <a:pt x="89289" y="109895"/>
                  </a:cubicBezTo>
                  <a:lnTo>
                    <a:pt x="240395" y="109895"/>
                  </a:lnTo>
                  <a:cubicBezTo>
                    <a:pt x="251774" y="109895"/>
                    <a:pt x="261000" y="119120"/>
                    <a:pt x="261000" y="130500"/>
                  </a:cubicBezTo>
                  <a:cubicBezTo>
                    <a:pt x="261000" y="141880"/>
                    <a:pt x="251774" y="151105"/>
                    <a:pt x="240395" y="151105"/>
                  </a:cubicBezTo>
                  <a:lnTo>
                    <a:pt x="89289" y="151105"/>
                  </a:lnTo>
                  <a:cubicBezTo>
                    <a:pt x="77910" y="151105"/>
                    <a:pt x="68684" y="141880"/>
                    <a:pt x="68684" y="130500"/>
                  </a:cubicBezTo>
                  <a:close/>
                  <a:moveTo>
                    <a:pt x="68684" y="432710"/>
                  </a:moveTo>
                  <a:cubicBezTo>
                    <a:pt x="68684" y="421331"/>
                    <a:pt x="77910" y="412105"/>
                    <a:pt x="89289" y="412105"/>
                  </a:cubicBezTo>
                  <a:lnTo>
                    <a:pt x="240395" y="412105"/>
                  </a:lnTo>
                  <a:cubicBezTo>
                    <a:pt x="251774" y="412105"/>
                    <a:pt x="261000" y="421331"/>
                    <a:pt x="261000" y="432710"/>
                  </a:cubicBezTo>
                  <a:cubicBezTo>
                    <a:pt x="261000" y="444090"/>
                    <a:pt x="251774" y="453316"/>
                    <a:pt x="240395" y="453316"/>
                  </a:cubicBezTo>
                  <a:lnTo>
                    <a:pt x="89289" y="453316"/>
                  </a:lnTo>
                  <a:cubicBezTo>
                    <a:pt x="77910" y="453316"/>
                    <a:pt x="68684" y="444090"/>
                    <a:pt x="68684" y="432710"/>
                  </a:cubicBezTo>
                  <a:close/>
                  <a:moveTo>
                    <a:pt x="68684" y="350289"/>
                  </a:moveTo>
                  <a:cubicBezTo>
                    <a:pt x="68684" y="338910"/>
                    <a:pt x="77910" y="329684"/>
                    <a:pt x="89289" y="329684"/>
                  </a:cubicBezTo>
                  <a:lnTo>
                    <a:pt x="240395" y="329684"/>
                  </a:lnTo>
                  <a:cubicBezTo>
                    <a:pt x="251774" y="329684"/>
                    <a:pt x="261000" y="338910"/>
                    <a:pt x="261000" y="350289"/>
                  </a:cubicBezTo>
                  <a:cubicBezTo>
                    <a:pt x="261000" y="361669"/>
                    <a:pt x="251774" y="370895"/>
                    <a:pt x="240395" y="370895"/>
                  </a:cubicBezTo>
                  <a:lnTo>
                    <a:pt x="89289" y="370895"/>
                  </a:lnTo>
                  <a:cubicBezTo>
                    <a:pt x="77910" y="370895"/>
                    <a:pt x="68684" y="361669"/>
                    <a:pt x="68684" y="350289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644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81792A90-0749-A817-DECE-D6E8A5826CA2}"/>
              </a:ext>
            </a:extLst>
          </p:cNvPr>
          <p:cNvGrpSpPr/>
          <p:nvPr/>
        </p:nvGrpSpPr>
        <p:grpSpPr>
          <a:xfrm>
            <a:off x="2257120" y="1626988"/>
            <a:ext cx="3238391" cy="2258533"/>
            <a:chOff x="2257120" y="3425777"/>
            <a:chExt cx="3238391" cy="225853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32A7BC7-AB9B-AB5A-6A8A-9827AC631073}"/>
                </a:ext>
              </a:extLst>
            </p:cNvPr>
            <p:cNvSpPr txBox="1"/>
            <p:nvPr/>
          </p:nvSpPr>
          <p:spPr>
            <a:xfrm>
              <a:off x="2257120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3E3076-FA87-9D93-5EF5-E6FF8FCC6806}"/>
                </a:ext>
              </a:extLst>
            </p:cNvPr>
            <p:cNvSpPr txBox="1"/>
            <p:nvPr/>
          </p:nvSpPr>
          <p:spPr>
            <a:xfrm>
              <a:off x="2319131" y="4829925"/>
              <a:ext cx="31143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Server</a:t>
              </a:r>
            </a:p>
          </p:txBody>
        </p:sp>
        <p:sp>
          <p:nvSpPr>
            <p:cNvPr id="62" name="Graphic 18">
              <a:extLst>
                <a:ext uri="{FF2B5EF4-FFF2-40B4-BE49-F238E27FC236}">
                  <a16:creationId xmlns:a16="http://schemas.microsoft.com/office/drawing/2014/main" id="{547657CE-55B6-AFEE-64F4-228624A9B0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84291" y="4036242"/>
              <a:ext cx="384048" cy="640080"/>
            </a:xfrm>
            <a:custGeom>
              <a:avLst/>
              <a:gdLst>
                <a:gd name="connsiteX0" fmla="*/ 82421 w 329684"/>
                <a:gd name="connsiteY0" fmla="*/ 0 h 549473"/>
                <a:gd name="connsiteX1" fmla="*/ 0 w 329684"/>
                <a:gd name="connsiteY1" fmla="*/ 82421 h 549473"/>
                <a:gd name="connsiteX2" fmla="*/ 0 w 329684"/>
                <a:gd name="connsiteY2" fmla="*/ 467052 h 549473"/>
                <a:gd name="connsiteX3" fmla="*/ 82421 w 329684"/>
                <a:gd name="connsiteY3" fmla="*/ 549473 h 549473"/>
                <a:gd name="connsiteX4" fmla="*/ 247263 w 329684"/>
                <a:gd name="connsiteY4" fmla="*/ 549473 h 549473"/>
                <a:gd name="connsiteX5" fmla="*/ 329684 w 329684"/>
                <a:gd name="connsiteY5" fmla="*/ 467052 h 549473"/>
                <a:gd name="connsiteX6" fmla="*/ 329684 w 329684"/>
                <a:gd name="connsiteY6" fmla="*/ 82421 h 549473"/>
                <a:gd name="connsiteX7" fmla="*/ 247263 w 329684"/>
                <a:gd name="connsiteY7" fmla="*/ 0 h 549473"/>
                <a:gd name="connsiteX8" fmla="*/ 82421 w 329684"/>
                <a:gd name="connsiteY8" fmla="*/ 0 h 549473"/>
                <a:gd name="connsiteX9" fmla="*/ 68684 w 329684"/>
                <a:gd name="connsiteY9" fmla="*/ 130500 h 549473"/>
                <a:gd name="connsiteX10" fmla="*/ 89289 w 329684"/>
                <a:gd name="connsiteY10" fmla="*/ 109895 h 549473"/>
                <a:gd name="connsiteX11" fmla="*/ 240395 w 329684"/>
                <a:gd name="connsiteY11" fmla="*/ 109895 h 549473"/>
                <a:gd name="connsiteX12" fmla="*/ 261000 w 329684"/>
                <a:gd name="connsiteY12" fmla="*/ 130500 h 549473"/>
                <a:gd name="connsiteX13" fmla="*/ 240395 w 329684"/>
                <a:gd name="connsiteY13" fmla="*/ 151105 h 549473"/>
                <a:gd name="connsiteX14" fmla="*/ 89289 w 329684"/>
                <a:gd name="connsiteY14" fmla="*/ 151105 h 549473"/>
                <a:gd name="connsiteX15" fmla="*/ 68684 w 329684"/>
                <a:gd name="connsiteY15" fmla="*/ 130500 h 549473"/>
                <a:gd name="connsiteX16" fmla="*/ 68684 w 329684"/>
                <a:gd name="connsiteY16" fmla="*/ 432710 h 549473"/>
                <a:gd name="connsiteX17" fmla="*/ 89289 w 329684"/>
                <a:gd name="connsiteY17" fmla="*/ 412105 h 549473"/>
                <a:gd name="connsiteX18" fmla="*/ 240395 w 329684"/>
                <a:gd name="connsiteY18" fmla="*/ 412105 h 549473"/>
                <a:gd name="connsiteX19" fmla="*/ 261000 w 329684"/>
                <a:gd name="connsiteY19" fmla="*/ 432710 h 549473"/>
                <a:gd name="connsiteX20" fmla="*/ 240395 w 329684"/>
                <a:gd name="connsiteY20" fmla="*/ 453316 h 549473"/>
                <a:gd name="connsiteX21" fmla="*/ 89289 w 329684"/>
                <a:gd name="connsiteY21" fmla="*/ 453316 h 549473"/>
                <a:gd name="connsiteX22" fmla="*/ 68684 w 329684"/>
                <a:gd name="connsiteY22" fmla="*/ 432710 h 549473"/>
                <a:gd name="connsiteX23" fmla="*/ 68684 w 329684"/>
                <a:gd name="connsiteY23" fmla="*/ 350289 h 549473"/>
                <a:gd name="connsiteX24" fmla="*/ 89289 w 329684"/>
                <a:gd name="connsiteY24" fmla="*/ 329684 h 549473"/>
                <a:gd name="connsiteX25" fmla="*/ 240395 w 329684"/>
                <a:gd name="connsiteY25" fmla="*/ 329684 h 549473"/>
                <a:gd name="connsiteX26" fmla="*/ 261000 w 329684"/>
                <a:gd name="connsiteY26" fmla="*/ 350289 h 549473"/>
                <a:gd name="connsiteX27" fmla="*/ 240395 w 329684"/>
                <a:gd name="connsiteY27" fmla="*/ 370895 h 549473"/>
                <a:gd name="connsiteX28" fmla="*/ 89289 w 329684"/>
                <a:gd name="connsiteY28" fmla="*/ 370895 h 549473"/>
                <a:gd name="connsiteX29" fmla="*/ 68684 w 329684"/>
                <a:gd name="connsiteY29" fmla="*/ 350289 h 5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9684" h="549473">
                  <a:moveTo>
                    <a:pt x="82421" y="0"/>
                  </a:moveTo>
                  <a:cubicBezTo>
                    <a:pt x="36901" y="0"/>
                    <a:pt x="0" y="36901"/>
                    <a:pt x="0" y="82421"/>
                  </a:cubicBezTo>
                  <a:lnTo>
                    <a:pt x="0" y="467052"/>
                  </a:lnTo>
                  <a:cubicBezTo>
                    <a:pt x="0" y="512573"/>
                    <a:pt x="36901" y="549473"/>
                    <a:pt x="82421" y="549473"/>
                  </a:cubicBezTo>
                  <a:lnTo>
                    <a:pt x="247263" y="549473"/>
                  </a:lnTo>
                  <a:cubicBezTo>
                    <a:pt x="292784" y="549473"/>
                    <a:pt x="329684" y="512573"/>
                    <a:pt x="329684" y="467052"/>
                  </a:cubicBezTo>
                  <a:lnTo>
                    <a:pt x="329684" y="82421"/>
                  </a:lnTo>
                  <a:cubicBezTo>
                    <a:pt x="329684" y="36901"/>
                    <a:pt x="292784" y="0"/>
                    <a:pt x="247263" y="0"/>
                  </a:cubicBezTo>
                  <a:lnTo>
                    <a:pt x="82421" y="0"/>
                  </a:lnTo>
                  <a:close/>
                  <a:moveTo>
                    <a:pt x="68684" y="130500"/>
                  </a:moveTo>
                  <a:cubicBezTo>
                    <a:pt x="68684" y="119120"/>
                    <a:pt x="77910" y="109895"/>
                    <a:pt x="89289" y="109895"/>
                  </a:cubicBezTo>
                  <a:lnTo>
                    <a:pt x="240395" y="109895"/>
                  </a:lnTo>
                  <a:cubicBezTo>
                    <a:pt x="251774" y="109895"/>
                    <a:pt x="261000" y="119120"/>
                    <a:pt x="261000" y="130500"/>
                  </a:cubicBezTo>
                  <a:cubicBezTo>
                    <a:pt x="261000" y="141880"/>
                    <a:pt x="251774" y="151105"/>
                    <a:pt x="240395" y="151105"/>
                  </a:cubicBezTo>
                  <a:lnTo>
                    <a:pt x="89289" y="151105"/>
                  </a:lnTo>
                  <a:cubicBezTo>
                    <a:pt x="77910" y="151105"/>
                    <a:pt x="68684" y="141880"/>
                    <a:pt x="68684" y="130500"/>
                  </a:cubicBezTo>
                  <a:close/>
                  <a:moveTo>
                    <a:pt x="68684" y="432710"/>
                  </a:moveTo>
                  <a:cubicBezTo>
                    <a:pt x="68684" y="421331"/>
                    <a:pt x="77910" y="412105"/>
                    <a:pt x="89289" y="412105"/>
                  </a:cubicBezTo>
                  <a:lnTo>
                    <a:pt x="240395" y="412105"/>
                  </a:lnTo>
                  <a:cubicBezTo>
                    <a:pt x="251774" y="412105"/>
                    <a:pt x="261000" y="421331"/>
                    <a:pt x="261000" y="432710"/>
                  </a:cubicBezTo>
                  <a:cubicBezTo>
                    <a:pt x="261000" y="444090"/>
                    <a:pt x="251774" y="453316"/>
                    <a:pt x="240395" y="453316"/>
                  </a:cubicBezTo>
                  <a:lnTo>
                    <a:pt x="89289" y="453316"/>
                  </a:lnTo>
                  <a:cubicBezTo>
                    <a:pt x="77910" y="453316"/>
                    <a:pt x="68684" y="444090"/>
                    <a:pt x="68684" y="432710"/>
                  </a:cubicBezTo>
                  <a:close/>
                  <a:moveTo>
                    <a:pt x="68684" y="350289"/>
                  </a:moveTo>
                  <a:cubicBezTo>
                    <a:pt x="68684" y="338910"/>
                    <a:pt x="77910" y="329684"/>
                    <a:pt x="89289" y="329684"/>
                  </a:cubicBezTo>
                  <a:lnTo>
                    <a:pt x="240395" y="329684"/>
                  </a:lnTo>
                  <a:cubicBezTo>
                    <a:pt x="251774" y="329684"/>
                    <a:pt x="261000" y="338910"/>
                    <a:pt x="261000" y="350289"/>
                  </a:cubicBezTo>
                  <a:cubicBezTo>
                    <a:pt x="261000" y="361669"/>
                    <a:pt x="251774" y="370895"/>
                    <a:pt x="240395" y="370895"/>
                  </a:cubicBezTo>
                  <a:lnTo>
                    <a:pt x="89289" y="370895"/>
                  </a:lnTo>
                  <a:cubicBezTo>
                    <a:pt x="77910" y="370895"/>
                    <a:pt x="68684" y="361669"/>
                    <a:pt x="68684" y="350289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244C609-1464-40BE-EADF-A36ACF214385}"/>
              </a:ext>
            </a:extLst>
          </p:cNvPr>
          <p:cNvGrpSpPr/>
          <p:nvPr/>
        </p:nvGrpSpPr>
        <p:grpSpPr>
          <a:xfrm>
            <a:off x="6696489" y="1626988"/>
            <a:ext cx="3238391" cy="2258533"/>
            <a:chOff x="6696489" y="3425777"/>
            <a:chExt cx="3238391" cy="225853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96286B4-2ADA-41DA-F7DB-A9D68DC454F5}"/>
                </a:ext>
              </a:extLst>
            </p:cNvPr>
            <p:cNvSpPr txBox="1"/>
            <p:nvPr/>
          </p:nvSpPr>
          <p:spPr>
            <a:xfrm>
              <a:off x="6696489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C92CE51-A6DF-2D1F-3AC5-6C7384429109}"/>
                </a:ext>
              </a:extLst>
            </p:cNvPr>
            <p:cNvSpPr txBox="1"/>
            <p:nvPr/>
          </p:nvSpPr>
          <p:spPr>
            <a:xfrm>
              <a:off x="6758500" y="4829925"/>
              <a:ext cx="31143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>
                  <a:ln w="3175">
                    <a:noFill/>
                  </a:ln>
                  <a:solidFill>
                    <a:srgbClr val="3A20A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Client</a:t>
              </a:r>
              <a:endPara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3" name="Graphic 160">
              <a:extLst>
                <a:ext uri="{FF2B5EF4-FFF2-40B4-BE49-F238E27FC236}">
                  <a16:creationId xmlns:a16="http://schemas.microsoft.com/office/drawing/2014/main" id="{E07C86F5-A0A7-ADAE-E103-F847FE29AF90}"/>
                </a:ext>
              </a:extLst>
            </p:cNvPr>
            <p:cNvSpPr/>
            <p:nvPr/>
          </p:nvSpPr>
          <p:spPr>
            <a:xfrm>
              <a:off x="7993025" y="4036242"/>
              <a:ext cx="645318" cy="613102"/>
            </a:xfrm>
            <a:custGeom>
              <a:avLst/>
              <a:gdLst>
                <a:gd name="connsiteX0" fmla="*/ 90488 w 380977"/>
                <a:gd name="connsiteY0" fmla="*/ 361958 h 361957"/>
                <a:gd name="connsiteX1" fmla="*/ 76200 w 380977"/>
                <a:gd name="connsiteY1" fmla="*/ 347670 h 361957"/>
                <a:gd name="connsiteX2" fmla="*/ 88549 w 380977"/>
                <a:gd name="connsiteY2" fmla="*/ 333514 h 361957"/>
                <a:gd name="connsiteX3" fmla="*/ 90488 w 380977"/>
                <a:gd name="connsiteY3" fmla="*/ 333383 h 361957"/>
                <a:gd name="connsiteX4" fmla="*/ 123806 w 380977"/>
                <a:gd name="connsiteY4" fmla="*/ 333375 h 361957"/>
                <a:gd name="connsiteX5" fmla="*/ 123806 w 380977"/>
                <a:gd name="connsiteY5" fmla="*/ 285788 h 361957"/>
                <a:gd name="connsiteX6" fmla="*/ 42863 w 380977"/>
                <a:gd name="connsiteY6" fmla="*/ 285794 h 361957"/>
                <a:gd name="connsiteX7" fmla="*/ 99 w 380977"/>
                <a:gd name="connsiteY7" fmla="*/ 245865 h 361957"/>
                <a:gd name="connsiteX8" fmla="*/ 0 w 380977"/>
                <a:gd name="connsiteY8" fmla="*/ 242931 h 361957"/>
                <a:gd name="connsiteX9" fmla="*/ 0 w 380977"/>
                <a:gd name="connsiteY9" fmla="*/ 42863 h 361957"/>
                <a:gd name="connsiteX10" fmla="*/ 39928 w 380977"/>
                <a:gd name="connsiteY10" fmla="*/ 99 h 361957"/>
                <a:gd name="connsiteX11" fmla="*/ 42863 w 380977"/>
                <a:gd name="connsiteY11" fmla="*/ 0 h 361957"/>
                <a:gd name="connsiteX12" fmla="*/ 338115 w 380977"/>
                <a:gd name="connsiteY12" fmla="*/ 0 h 361957"/>
                <a:gd name="connsiteX13" fmla="*/ 380878 w 380977"/>
                <a:gd name="connsiteY13" fmla="*/ 39928 h 361957"/>
                <a:gd name="connsiteX14" fmla="*/ 380977 w 380977"/>
                <a:gd name="connsiteY14" fmla="*/ 42863 h 361957"/>
                <a:gd name="connsiteX15" fmla="*/ 380977 w 380977"/>
                <a:gd name="connsiteY15" fmla="*/ 242931 h 361957"/>
                <a:gd name="connsiteX16" fmla="*/ 341050 w 380977"/>
                <a:gd name="connsiteY16" fmla="*/ 285695 h 361957"/>
                <a:gd name="connsiteX17" fmla="*/ 338115 w 380977"/>
                <a:gd name="connsiteY17" fmla="*/ 285794 h 361957"/>
                <a:gd name="connsiteX18" fmla="*/ 257156 w 380977"/>
                <a:gd name="connsiteY18" fmla="*/ 285788 h 361957"/>
                <a:gd name="connsiteX19" fmla="*/ 257156 w 380977"/>
                <a:gd name="connsiteY19" fmla="*/ 333375 h 361957"/>
                <a:gd name="connsiteX20" fmla="*/ 290513 w 380977"/>
                <a:gd name="connsiteY20" fmla="*/ 333383 h 361957"/>
                <a:gd name="connsiteX21" fmla="*/ 304800 w 380977"/>
                <a:gd name="connsiteY21" fmla="*/ 347670 h 361957"/>
                <a:gd name="connsiteX22" fmla="*/ 292452 w 380977"/>
                <a:gd name="connsiteY22" fmla="*/ 361828 h 361957"/>
                <a:gd name="connsiteX23" fmla="*/ 290513 w 380977"/>
                <a:gd name="connsiteY23" fmla="*/ 361958 h 361957"/>
                <a:gd name="connsiteX24" fmla="*/ 90488 w 380977"/>
                <a:gd name="connsiteY24" fmla="*/ 361958 h 361957"/>
                <a:gd name="connsiteX25" fmla="*/ 228562 w 380977"/>
                <a:gd name="connsiteY25" fmla="*/ 285788 h 361957"/>
                <a:gd name="connsiteX26" fmla="*/ 152362 w 380977"/>
                <a:gd name="connsiteY26" fmla="*/ 285788 h 361957"/>
                <a:gd name="connsiteX27" fmla="*/ 152381 w 380977"/>
                <a:gd name="connsiteY27" fmla="*/ 333383 h 361957"/>
                <a:gd name="connsiteX28" fmla="*/ 228581 w 380977"/>
                <a:gd name="connsiteY28" fmla="*/ 333383 h 361957"/>
                <a:gd name="connsiteX29" fmla="*/ 228562 w 380977"/>
                <a:gd name="connsiteY29" fmla="*/ 285788 h 36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977" h="361957">
                  <a:moveTo>
                    <a:pt x="90488" y="361958"/>
                  </a:moveTo>
                  <a:cubicBezTo>
                    <a:pt x="82597" y="361958"/>
                    <a:pt x="76200" y="355563"/>
                    <a:pt x="76200" y="347670"/>
                  </a:cubicBezTo>
                  <a:cubicBezTo>
                    <a:pt x="76200" y="340437"/>
                    <a:pt x="81575" y="334461"/>
                    <a:pt x="88549" y="333514"/>
                  </a:cubicBezTo>
                  <a:lnTo>
                    <a:pt x="90488" y="333383"/>
                  </a:lnTo>
                  <a:lnTo>
                    <a:pt x="123806" y="333375"/>
                  </a:lnTo>
                  <a:lnTo>
                    <a:pt x="123806" y="285788"/>
                  </a:lnTo>
                  <a:lnTo>
                    <a:pt x="42863" y="285794"/>
                  </a:lnTo>
                  <a:cubicBezTo>
                    <a:pt x="20177" y="285794"/>
                    <a:pt x="1607" y="268169"/>
                    <a:pt x="99" y="245865"/>
                  </a:cubicBezTo>
                  <a:lnTo>
                    <a:pt x="0" y="242931"/>
                  </a:lnTo>
                  <a:lnTo>
                    <a:pt x="0" y="42863"/>
                  </a:lnTo>
                  <a:cubicBezTo>
                    <a:pt x="0" y="20177"/>
                    <a:pt x="17624" y="1607"/>
                    <a:pt x="39928" y="99"/>
                  </a:cubicBezTo>
                  <a:lnTo>
                    <a:pt x="42863" y="0"/>
                  </a:lnTo>
                  <a:lnTo>
                    <a:pt x="338115" y="0"/>
                  </a:lnTo>
                  <a:cubicBezTo>
                    <a:pt x="360801" y="0"/>
                    <a:pt x="379371" y="17624"/>
                    <a:pt x="380878" y="39928"/>
                  </a:cubicBezTo>
                  <a:lnTo>
                    <a:pt x="380977" y="42863"/>
                  </a:lnTo>
                  <a:lnTo>
                    <a:pt x="380977" y="242931"/>
                  </a:lnTo>
                  <a:cubicBezTo>
                    <a:pt x="380977" y="265616"/>
                    <a:pt x="363354" y="284186"/>
                    <a:pt x="341050" y="285695"/>
                  </a:cubicBezTo>
                  <a:lnTo>
                    <a:pt x="338115" y="285794"/>
                  </a:lnTo>
                  <a:lnTo>
                    <a:pt x="257156" y="285788"/>
                  </a:lnTo>
                  <a:lnTo>
                    <a:pt x="257156" y="333375"/>
                  </a:lnTo>
                  <a:lnTo>
                    <a:pt x="290513" y="333383"/>
                  </a:lnTo>
                  <a:cubicBezTo>
                    <a:pt x="298403" y="333383"/>
                    <a:pt x="304800" y="339780"/>
                    <a:pt x="304800" y="347670"/>
                  </a:cubicBezTo>
                  <a:cubicBezTo>
                    <a:pt x="304800" y="354903"/>
                    <a:pt x="299424" y="360881"/>
                    <a:pt x="292452" y="361828"/>
                  </a:cubicBezTo>
                  <a:lnTo>
                    <a:pt x="290513" y="361958"/>
                  </a:lnTo>
                  <a:lnTo>
                    <a:pt x="90488" y="361958"/>
                  </a:lnTo>
                  <a:close/>
                  <a:moveTo>
                    <a:pt x="228562" y="285788"/>
                  </a:moveTo>
                  <a:lnTo>
                    <a:pt x="152362" y="285788"/>
                  </a:lnTo>
                  <a:lnTo>
                    <a:pt x="152381" y="333383"/>
                  </a:lnTo>
                  <a:lnTo>
                    <a:pt x="228581" y="333383"/>
                  </a:lnTo>
                  <a:lnTo>
                    <a:pt x="228562" y="285788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62D9E9-E0D2-A729-643F-7210476C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Full stack web UI with </a:t>
            </a:r>
            <a:r>
              <a:rPr lang="en-US" sz="4400" err="1"/>
              <a:t>Blazor</a:t>
            </a:r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9749D3-5E0F-A917-AB2B-09993C08BDC3}"/>
              </a:ext>
            </a:extLst>
          </p:cNvPr>
          <p:cNvGrpSpPr/>
          <p:nvPr/>
        </p:nvGrpSpPr>
        <p:grpSpPr>
          <a:xfrm>
            <a:off x="4476804" y="1626988"/>
            <a:ext cx="3238391" cy="2258533"/>
            <a:chOff x="4476804" y="1626988"/>
            <a:chExt cx="3238391" cy="225853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BEF29C5-F965-239A-A4A0-93E55E90BAF2}"/>
                </a:ext>
              </a:extLst>
            </p:cNvPr>
            <p:cNvGrpSpPr/>
            <p:nvPr/>
          </p:nvGrpSpPr>
          <p:grpSpPr>
            <a:xfrm>
              <a:off x="4476804" y="1626988"/>
              <a:ext cx="3238391" cy="2258533"/>
              <a:chOff x="4476804" y="1626988"/>
              <a:chExt cx="3238391" cy="225853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D63AADD-8B17-4718-1392-4DFC0961F33B}"/>
                  </a:ext>
                </a:extLst>
              </p:cNvPr>
              <p:cNvGrpSpPr/>
              <p:nvPr/>
            </p:nvGrpSpPr>
            <p:grpSpPr>
              <a:xfrm>
                <a:off x="4476804" y="1626988"/>
                <a:ext cx="3238391" cy="2258533"/>
                <a:chOff x="1385187" y="2590901"/>
                <a:chExt cx="3238391" cy="2258533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20545B3-FE7A-60D6-A69C-7301B1FAF443}"/>
                    </a:ext>
                  </a:extLst>
                </p:cNvPr>
                <p:cNvSpPr txBox="1"/>
                <p:nvPr/>
              </p:nvSpPr>
              <p:spPr>
                <a:xfrm>
                  <a:off x="1385187" y="2590901"/>
                  <a:ext cx="3238391" cy="2258533"/>
                </a:xfrm>
                <a:prstGeom prst="roundRect">
                  <a:avLst>
                    <a:gd name="adj" fmla="val 12761"/>
                  </a:avLst>
                </a:pr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R="0" lvl="0" indent="0" algn="ctr" defTabSz="91436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1" i="0" u="none" strike="noStrike" kern="0" cap="none" spc="0" normalizeH="0" baseline="0">
                      <a:ln w="3175">
                        <a:noFill/>
                      </a:ln>
                      <a:gradFill>
                        <a:gsLst>
                          <a:gs pos="53933">
                            <a:srgbClr val="FFFFFF"/>
                          </a:gs>
                          <a:gs pos="38000">
                            <a:srgbClr val="FFFFFF"/>
                          </a:gs>
                        </a:gsLst>
                        <a:path path="circle">
                          <a:fillToRect l="100000" b="100000"/>
                        </a:path>
                      </a:gradFill>
                      <a:effectLst/>
                      <a:uLnTx/>
                      <a:uFillTx/>
                      <a:latin typeface="Calibri" panose="020F0502020204030204"/>
                      <a:cs typeface="Segoe UI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082FA70-8E51-5438-EA01-76CDBA4A8100}"/>
                    </a:ext>
                  </a:extLst>
                </p:cNvPr>
                <p:cNvSpPr txBox="1"/>
                <p:nvPr/>
              </p:nvSpPr>
              <p:spPr>
                <a:xfrm>
                  <a:off x="1509210" y="3995049"/>
                  <a:ext cx="311436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 w="3175"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Server &amp; Client</a:t>
                  </a:r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7D9F258-3A75-ABCB-1BC1-860B240BFBE9}"/>
                  </a:ext>
                </a:extLst>
              </p:cNvPr>
              <p:cNvSpPr/>
              <p:nvPr/>
            </p:nvSpPr>
            <p:spPr>
              <a:xfrm>
                <a:off x="5698275" y="2014450"/>
                <a:ext cx="919471" cy="919471"/>
              </a:xfrm>
              <a:custGeom>
                <a:avLst/>
                <a:gdLst>
                  <a:gd name="connsiteX0" fmla="*/ 919471 w 919471"/>
                  <a:gd name="connsiteY0" fmla="*/ 0 h 919471"/>
                  <a:gd name="connsiteX1" fmla="*/ 919471 w 919471"/>
                  <a:gd name="connsiteY1" fmla="*/ 919471 h 919471"/>
                  <a:gd name="connsiteX2" fmla="*/ 0 w 919471"/>
                  <a:gd name="connsiteY2" fmla="*/ 919471 h 919471"/>
                  <a:gd name="connsiteX3" fmla="*/ 0 w 919471"/>
                  <a:gd name="connsiteY3" fmla="*/ 0 h 91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471" h="919471">
                    <a:moveTo>
                      <a:pt x="919471" y="0"/>
                    </a:moveTo>
                    <a:lnTo>
                      <a:pt x="919471" y="919471"/>
                    </a:lnTo>
                    <a:lnTo>
                      <a:pt x="0" y="9194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C2B05DB-7F63-2B17-D250-16183DC15301}"/>
                </a:ext>
              </a:extLst>
            </p:cNvPr>
            <p:cNvSpPr/>
            <p:nvPr/>
          </p:nvSpPr>
          <p:spPr>
            <a:xfrm>
              <a:off x="5698159" y="2058116"/>
              <a:ext cx="921305" cy="832638"/>
            </a:xfrm>
            <a:custGeom>
              <a:avLst/>
              <a:gdLst>
                <a:gd name="connsiteX0" fmla="*/ 914931 w 921305"/>
                <a:gd name="connsiteY0" fmla="*/ 266655 h 832638"/>
                <a:gd name="connsiteX1" fmla="*/ 391235 w 921305"/>
                <a:gd name="connsiteY1" fmla="*/ 716564 h 832638"/>
                <a:gd name="connsiteX2" fmla="*/ 314689 w 921305"/>
                <a:gd name="connsiteY2" fmla="*/ 711909 h 832638"/>
                <a:gd name="connsiteX3" fmla="*/ 119589 w 921305"/>
                <a:gd name="connsiteY3" fmla="*/ 490776 h 832638"/>
                <a:gd name="connsiteX4" fmla="*/ 349014 w 921305"/>
                <a:gd name="connsiteY4" fmla="*/ 264615 h 832638"/>
                <a:gd name="connsiteX5" fmla="*/ 575129 w 921305"/>
                <a:gd name="connsiteY5" fmla="*/ 487558 h 832638"/>
                <a:gd name="connsiteX6" fmla="*/ 526110 w 921305"/>
                <a:gd name="connsiteY6" fmla="*/ 559392 h 832638"/>
                <a:gd name="connsiteX7" fmla="*/ 473355 w 921305"/>
                <a:gd name="connsiteY7" fmla="*/ 499224 h 832638"/>
                <a:gd name="connsiteX8" fmla="*/ 473355 w 921305"/>
                <a:gd name="connsiteY8" fmla="*/ 403254 h 832638"/>
                <a:gd name="connsiteX9" fmla="*/ 415026 w 921305"/>
                <a:gd name="connsiteY9" fmla="*/ 344408 h 832638"/>
                <a:gd name="connsiteX10" fmla="*/ 334573 w 921305"/>
                <a:gd name="connsiteY10" fmla="*/ 344408 h 832638"/>
                <a:gd name="connsiteX11" fmla="*/ 193553 w 921305"/>
                <a:gd name="connsiteY11" fmla="*/ 483476 h 832638"/>
                <a:gd name="connsiteX12" fmla="*/ 332622 w 921305"/>
                <a:gd name="connsiteY12" fmla="*/ 624496 h 832638"/>
                <a:gd name="connsiteX13" fmla="*/ 438013 w 921305"/>
                <a:gd name="connsiteY13" fmla="*/ 577781 h 832638"/>
                <a:gd name="connsiteX14" fmla="*/ 440829 w 921305"/>
                <a:gd name="connsiteY14" fmla="*/ 573586 h 832638"/>
                <a:gd name="connsiteX15" fmla="*/ 443645 w 921305"/>
                <a:gd name="connsiteY15" fmla="*/ 578241 h 832638"/>
                <a:gd name="connsiteX16" fmla="*/ 528121 w 921305"/>
                <a:gd name="connsiteY16" fmla="*/ 618468 h 832638"/>
                <a:gd name="connsiteX17" fmla="*/ 631562 w 921305"/>
                <a:gd name="connsiteY17" fmla="*/ 501753 h 832638"/>
                <a:gd name="connsiteX18" fmla="*/ 623229 w 921305"/>
                <a:gd name="connsiteY18" fmla="*/ 427563 h 832638"/>
                <a:gd name="connsiteX19" fmla="*/ 285090 w 921305"/>
                <a:gd name="connsiteY19" fmla="*/ 210222 h 832638"/>
                <a:gd name="connsiteX20" fmla="*/ 61260 w 921305"/>
                <a:gd name="connsiteY20" fmla="*/ 489110 h 832638"/>
                <a:gd name="connsiteX21" fmla="*/ 341756 w 921305"/>
                <a:gd name="connsiteY21" fmla="*/ 773341 h 832638"/>
                <a:gd name="connsiteX22" fmla="*/ 386580 w 921305"/>
                <a:gd name="connsiteY22" fmla="*/ 774721 h 832638"/>
                <a:gd name="connsiteX23" fmla="*/ 711901 w 921305"/>
                <a:gd name="connsiteY23" fmla="*/ 677659 h 832638"/>
                <a:gd name="connsiteX24" fmla="*/ 713740 w 921305"/>
                <a:gd name="connsiteY24" fmla="*/ 680015 h 832638"/>
                <a:gd name="connsiteX25" fmla="*/ 341756 w 921305"/>
                <a:gd name="connsiteY25" fmla="*/ 832130 h 832638"/>
                <a:gd name="connsiteX26" fmla="*/ 55 w 921305"/>
                <a:gd name="connsiteY26" fmla="*/ 502613 h 832638"/>
                <a:gd name="connsiteX27" fmla="*/ 115 w 921305"/>
                <a:gd name="connsiteY27" fmla="*/ 487731 h 832638"/>
                <a:gd name="connsiteX28" fmla="*/ 139645 w 921305"/>
                <a:gd name="connsiteY28" fmla="*/ 209533 h 832638"/>
                <a:gd name="connsiteX29" fmla="*/ 340377 w 921305"/>
                <a:gd name="connsiteY29" fmla="*/ 143274 h 832638"/>
                <a:gd name="connsiteX30" fmla="*/ 448357 w 921305"/>
                <a:gd name="connsiteY30" fmla="*/ 143274 h 832638"/>
                <a:gd name="connsiteX31" fmla="*/ 672478 w 921305"/>
                <a:gd name="connsiteY31" fmla="*/ 44316 h 832638"/>
                <a:gd name="connsiteX32" fmla="*/ 678570 w 921305"/>
                <a:gd name="connsiteY32" fmla="*/ 44054 h 832638"/>
                <a:gd name="connsiteX33" fmla="*/ 679949 w 921305"/>
                <a:gd name="connsiteY33" fmla="*/ 47591 h 832638"/>
                <a:gd name="connsiteX34" fmla="*/ 632826 w 921305"/>
                <a:gd name="connsiteY34" fmla="*/ 183845 h 832638"/>
                <a:gd name="connsiteX35" fmla="*/ 634498 w 921305"/>
                <a:gd name="connsiteY35" fmla="*/ 189538 h 832638"/>
                <a:gd name="connsiteX36" fmla="*/ 637481 w 921305"/>
                <a:gd name="connsiteY36" fmla="*/ 189937 h 832638"/>
                <a:gd name="connsiteX37" fmla="*/ 864475 w 921305"/>
                <a:gd name="connsiteY37" fmla="*/ 2767 h 832638"/>
                <a:gd name="connsiteX38" fmla="*/ 872371 w 921305"/>
                <a:gd name="connsiteY38" fmla="*/ 834 h 832638"/>
                <a:gd name="connsiteX39" fmla="*/ 874302 w 921305"/>
                <a:gd name="connsiteY39" fmla="*/ 2767 h 832638"/>
                <a:gd name="connsiteX40" fmla="*/ 914931 w 921305"/>
                <a:gd name="connsiteY40" fmla="*/ 266655 h 832638"/>
                <a:gd name="connsiteX41" fmla="*/ 334285 w 921305"/>
                <a:gd name="connsiteY41" fmla="*/ 400438 h 832638"/>
                <a:gd name="connsiteX42" fmla="*/ 250728 w 921305"/>
                <a:gd name="connsiteY42" fmla="*/ 483995 h 832638"/>
                <a:gd name="connsiteX43" fmla="*/ 334285 w 921305"/>
                <a:gd name="connsiteY43" fmla="*/ 567552 h 832638"/>
                <a:gd name="connsiteX44" fmla="*/ 417842 w 921305"/>
                <a:gd name="connsiteY44" fmla="*/ 483995 h 832638"/>
                <a:gd name="connsiteX45" fmla="*/ 417842 w 921305"/>
                <a:gd name="connsiteY45" fmla="*/ 406013 h 832638"/>
                <a:gd name="connsiteX46" fmla="*/ 412096 w 921305"/>
                <a:gd name="connsiteY46" fmla="*/ 400266 h 83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21305" h="832638">
                  <a:moveTo>
                    <a:pt x="914931" y="266655"/>
                  </a:moveTo>
                  <a:cubicBezTo>
                    <a:pt x="873785" y="524462"/>
                    <a:pt x="652296" y="714742"/>
                    <a:pt x="391235" y="716564"/>
                  </a:cubicBezTo>
                  <a:cubicBezTo>
                    <a:pt x="365628" y="717541"/>
                    <a:pt x="339988" y="715984"/>
                    <a:pt x="314689" y="711909"/>
                  </a:cubicBezTo>
                  <a:cubicBezTo>
                    <a:pt x="205662" y="693399"/>
                    <a:pt x="124368" y="601262"/>
                    <a:pt x="119589" y="490776"/>
                  </a:cubicBezTo>
                  <a:cubicBezTo>
                    <a:pt x="120490" y="364970"/>
                    <a:pt x="223207" y="263714"/>
                    <a:pt x="349014" y="264615"/>
                  </a:cubicBezTo>
                  <a:cubicBezTo>
                    <a:pt x="472296" y="265497"/>
                    <a:pt x="572505" y="364300"/>
                    <a:pt x="575129" y="487558"/>
                  </a:cubicBezTo>
                  <a:cubicBezTo>
                    <a:pt x="576049" y="525314"/>
                    <a:pt x="559728" y="558472"/>
                    <a:pt x="526110" y="559392"/>
                  </a:cubicBezTo>
                  <a:cubicBezTo>
                    <a:pt x="490193" y="559392"/>
                    <a:pt x="473355" y="533762"/>
                    <a:pt x="473355" y="499224"/>
                  </a:cubicBezTo>
                  <a:lnTo>
                    <a:pt x="473355" y="403254"/>
                  </a:lnTo>
                  <a:cubicBezTo>
                    <a:pt x="473388" y="370942"/>
                    <a:pt x="447337" y="344661"/>
                    <a:pt x="415026" y="344408"/>
                  </a:cubicBezTo>
                  <a:lnTo>
                    <a:pt x="334573" y="344408"/>
                  </a:lnTo>
                  <a:cubicBezTo>
                    <a:pt x="257229" y="343869"/>
                    <a:pt x="194092" y="406132"/>
                    <a:pt x="193553" y="483476"/>
                  </a:cubicBezTo>
                  <a:cubicBezTo>
                    <a:pt x="193015" y="560823"/>
                    <a:pt x="255278" y="623956"/>
                    <a:pt x="332622" y="624496"/>
                  </a:cubicBezTo>
                  <a:cubicBezTo>
                    <a:pt x="372829" y="624778"/>
                    <a:pt x="411217" y="607762"/>
                    <a:pt x="438013" y="577781"/>
                  </a:cubicBezTo>
                  <a:lnTo>
                    <a:pt x="440829" y="573586"/>
                  </a:lnTo>
                  <a:lnTo>
                    <a:pt x="443645" y="578241"/>
                  </a:lnTo>
                  <a:cubicBezTo>
                    <a:pt x="463299" y="604940"/>
                    <a:pt x="495005" y="620037"/>
                    <a:pt x="528121" y="618468"/>
                  </a:cubicBezTo>
                  <a:cubicBezTo>
                    <a:pt x="588559" y="614077"/>
                    <a:pt x="634464" y="562283"/>
                    <a:pt x="631562" y="501753"/>
                  </a:cubicBezTo>
                  <a:cubicBezTo>
                    <a:pt x="631843" y="476774"/>
                    <a:pt x="629045" y="451856"/>
                    <a:pt x="623229" y="427563"/>
                  </a:cubicBezTo>
                  <a:cubicBezTo>
                    <a:pt x="589870" y="274171"/>
                    <a:pt x="438482" y="176864"/>
                    <a:pt x="285090" y="210222"/>
                  </a:cubicBezTo>
                  <a:cubicBezTo>
                    <a:pt x="154021" y="238724"/>
                    <a:pt x="60718" y="354978"/>
                    <a:pt x="61260" y="489110"/>
                  </a:cubicBezTo>
                  <a:cubicBezTo>
                    <a:pt x="63126" y="643863"/>
                    <a:pt x="187043" y="769428"/>
                    <a:pt x="341756" y="773341"/>
                  </a:cubicBezTo>
                  <a:cubicBezTo>
                    <a:pt x="341756" y="773341"/>
                    <a:pt x="362789" y="775238"/>
                    <a:pt x="386580" y="774721"/>
                  </a:cubicBezTo>
                  <a:cubicBezTo>
                    <a:pt x="502047" y="773985"/>
                    <a:pt x="614908" y="740315"/>
                    <a:pt x="711901" y="677659"/>
                  </a:cubicBezTo>
                  <a:cubicBezTo>
                    <a:pt x="713280" y="676739"/>
                    <a:pt x="714659" y="678578"/>
                    <a:pt x="713740" y="680015"/>
                  </a:cubicBezTo>
                  <a:cubicBezTo>
                    <a:pt x="618155" y="782967"/>
                    <a:pt x="482089" y="838607"/>
                    <a:pt x="341756" y="832130"/>
                  </a:cubicBezTo>
                  <a:cubicBezTo>
                    <a:pt x="156404" y="835492"/>
                    <a:pt x="3420" y="687963"/>
                    <a:pt x="55" y="502613"/>
                  </a:cubicBezTo>
                  <a:cubicBezTo>
                    <a:pt x="-35" y="497652"/>
                    <a:pt x="-15" y="492690"/>
                    <a:pt x="115" y="487731"/>
                  </a:cubicBezTo>
                  <a:cubicBezTo>
                    <a:pt x="160" y="378185"/>
                    <a:pt x="51873" y="275079"/>
                    <a:pt x="139645" y="209533"/>
                  </a:cubicBezTo>
                  <a:cubicBezTo>
                    <a:pt x="197822" y="166692"/>
                    <a:pt x="268128" y="143485"/>
                    <a:pt x="340377" y="143274"/>
                  </a:cubicBezTo>
                  <a:lnTo>
                    <a:pt x="448357" y="143274"/>
                  </a:lnTo>
                  <a:cubicBezTo>
                    <a:pt x="533645" y="143219"/>
                    <a:pt x="614977" y="107307"/>
                    <a:pt x="672478" y="44316"/>
                  </a:cubicBezTo>
                  <a:cubicBezTo>
                    <a:pt x="674087" y="42562"/>
                    <a:pt x="676811" y="42445"/>
                    <a:pt x="678570" y="44054"/>
                  </a:cubicBezTo>
                  <a:cubicBezTo>
                    <a:pt x="679552" y="44955"/>
                    <a:pt x="680058" y="46262"/>
                    <a:pt x="679949" y="47591"/>
                  </a:cubicBezTo>
                  <a:cubicBezTo>
                    <a:pt x="675375" y="96126"/>
                    <a:pt x="659209" y="142853"/>
                    <a:pt x="632826" y="183845"/>
                  </a:cubicBezTo>
                  <a:cubicBezTo>
                    <a:pt x="631717" y="185879"/>
                    <a:pt x="632464" y="188427"/>
                    <a:pt x="634498" y="189538"/>
                  </a:cubicBezTo>
                  <a:cubicBezTo>
                    <a:pt x="635406" y="190036"/>
                    <a:pt x="636469" y="190178"/>
                    <a:pt x="637481" y="189937"/>
                  </a:cubicBezTo>
                  <a:cubicBezTo>
                    <a:pt x="738560" y="167101"/>
                    <a:pt x="822795" y="97642"/>
                    <a:pt x="864475" y="2767"/>
                  </a:cubicBezTo>
                  <a:cubicBezTo>
                    <a:pt x="866119" y="54"/>
                    <a:pt x="869653" y="-812"/>
                    <a:pt x="872371" y="834"/>
                  </a:cubicBezTo>
                  <a:cubicBezTo>
                    <a:pt x="873159" y="1314"/>
                    <a:pt x="873825" y="1977"/>
                    <a:pt x="874302" y="2767"/>
                  </a:cubicBezTo>
                  <a:cubicBezTo>
                    <a:pt x="916632" y="83824"/>
                    <a:pt x="930919" y="176620"/>
                    <a:pt x="914931" y="266655"/>
                  </a:cubicBezTo>
                  <a:close/>
                  <a:moveTo>
                    <a:pt x="334285" y="400438"/>
                  </a:moveTo>
                  <a:cubicBezTo>
                    <a:pt x="288138" y="400438"/>
                    <a:pt x="250728" y="437848"/>
                    <a:pt x="250728" y="483995"/>
                  </a:cubicBezTo>
                  <a:cubicBezTo>
                    <a:pt x="250728" y="530142"/>
                    <a:pt x="288138" y="567552"/>
                    <a:pt x="334285" y="567552"/>
                  </a:cubicBezTo>
                  <a:cubicBezTo>
                    <a:pt x="380432" y="567552"/>
                    <a:pt x="417842" y="530142"/>
                    <a:pt x="417842" y="483995"/>
                  </a:cubicBezTo>
                  <a:lnTo>
                    <a:pt x="417842" y="406013"/>
                  </a:lnTo>
                  <a:cubicBezTo>
                    <a:pt x="417697" y="402901"/>
                    <a:pt x="415207" y="400411"/>
                    <a:pt x="412096" y="400266"/>
                  </a:cubicBezTo>
                  <a:close/>
                </a:path>
              </a:pathLst>
            </a:custGeom>
            <a:solidFill>
              <a:schemeClr val="bg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15226C-DC82-D678-1887-B2EE7DFADFBA}"/>
              </a:ext>
            </a:extLst>
          </p:cNvPr>
          <p:cNvGrpSpPr/>
          <p:nvPr/>
        </p:nvGrpSpPr>
        <p:grpSpPr>
          <a:xfrm>
            <a:off x="3041887" y="4118471"/>
            <a:ext cx="6108226" cy="2129930"/>
            <a:chOff x="3041887" y="4118471"/>
            <a:chExt cx="6108226" cy="21299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7693FB-7FB3-2D8B-2682-736C9C291724}"/>
                </a:ext>
              </a:extLst>
            </p:cNvPr>
            <p:cNvSpPr txBox="1"/>
            <p:nvPr/>
          </p:nvSpPr>
          <p:spPr>
            <a:xfrm>
              <a:off x="3041887" y="4118471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Static server rendering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851E00-4043-EAB8-69D4-DBEE0082F02F}"/>
                </a:ext>
              </a:extLst>
            </p:cNvPr>
            <p:cNvSpPr txBox="1"/>
            <p:nvPr/>
          </p:nvSpPr>
          <p:spPr>
            <a:xfrm>
              <a:off x="3041887" y="4562739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Enhanced navigation &amp; form handling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9710CD-B5F4-0FC4-5592-00452575221D}"/>
                </a:ext>
              </a:extLst>
            </p:cNvPr>
            <p:cNvSpPr txBox="1"/>
            <p:nvPr/>
          </p:nvSpPr>
          <p:spPr>
            <a:xfrm>
              <a:off x="3041887" y="5007007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Streaming rendering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F64ECD-E7F1-4C89-C054-F028A67F96DC}"/>
                </a:ext>
              </a:extLst>
            </p:cNvPr>
            <p:cNvSpPr txBox="1"/>
            <p:nvPr/>
          </p:nvSpPr>
          <p:spPr>
            <a:xfrm>
              <a:off x="3041887" y="5451275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Enable interactivity per component or page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F26F77-7D27-318E-B312-204A603A1C31}"/>
                </a:ext>
              </a:extLst>
            </p:cNvPr>
            <p:cNvSpPr txBox="1"/>
            <p:nvPr/>
          </p:nvSpPr>
          <p:spPr>
            <a:xfrm>
              <a:off x="3041887" y="5895541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Auto select the render mode at runtime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06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-1.85185E-6 L 0.18203 0.0020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1.85185E-6 L -0.18203 0.0011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02" y="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2D9E9-E0D2-A729-643F-7210476C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/>
              <a:t>Blazor in .NET 8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1D5400-810D-1F95-32AF-64D10A022337}"/>
              </a:ext>
            </a:extLst>
          </p:cNvPr>
          <p:cNvGrpSpPr/>
          <p:nvPr/>
        </p:nvGrpSpPr>
        <p:grpSpPr>
          <a:xfrm>
            <a:off x="619432" y="1981200"/>
            <a:ext cx="5403714" cy="2125718"/>
            <a:chOff x="619432" y="1876184"/>
            <a:chExt cx="5403714" cy="21257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D42653-431C-6B3F-D960-A37F40990F34}"/>
                </a:ext>
              </a:extLst>
            </p:cNvPr>
            <p:cNvSpPr txBox="1"/>
            <p:nvPr/>
          </p:nvSpPr>
          <p:spPr>
            <a:xfrm>
              <a:off x="619432" y="1876184"/>
              <a:ext cx="5403714" cy="2125718"/>
            </a:xfrm>
            <a:prstGeom prst="roundRect">
              <a:avLst>
                <a:gd name="adj" fmla="val 7375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C45D424-2C58-1D11-C387-028F715EBFE2}"/>
                </a:ext>
              </a:extLst>
            </p:cNvPr>
            <p:cNvGrpSpPr/>
            <p:nvPr/>
          </p:nvGrpSpPr>
          <p:grpSpPr>
            <a:xfrm>
              <a:off x="907633" y="2379552"/>
              <a:ext cx="4827312" cy="1209659"/>
              <a:chOff x="1395068" y="2619451"/>
              <a:chExt cx="4827312" cy="120965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0D98C8-4F9C-ADC4-4224-6FC56745390F}"/>
                  </a:ext>
                </a:extLst>
              </p:cNvPr>
              <p:cNvSpPr txBox="1"/>
              <p:nvPr/>
            </p:nvSpPr>
            <p:spPr>
              <a:xfrm>
                <a:off x="1395068" y="3429000"/>
                <a:ext cx="48273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Faster </a:t>
                </a:r>
                <a:r>
                  <a:rPr kumimoji="0" lang="en-US" sz="2000" b="0" i="0" u="none" strike="noStrike" kern="0" cap="none" spc="0" normalizeH="0" baseline="0" noProof="0" err="1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WebAssembly</a:t>
                </a:r>
                <a:r>
                  <a:rPr kumimoji="0" lang="en-US" sz="20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 </a:t>
                </a:r>
              </a:p>
            </p:txBody>
          </p:sp>
          <p:sp>
            <p:nvSpPr>
              <p:cNvPr id="22" name="Graphic 13">
                <a:extLst>
                  <a:ext uri="{FF2B5EF4-FFF2-40B4-BE49-F238E27FC236}">
                    <a16:creationId xmlns:a16="http://schemas.microsoft.com/office/drawing/2014/main" id="{8D3BBB6F-8BFB-7FE0-41CF-0D2500BDEB2D}"/>
                  </a:ext>
                </a:extLst>
              </p:cNvPr>
              <p:cNvSpPr/>
              <p:nvPr/>
            </p:nvSpPr>
            <p:spPr>
              <a:xfrm>
                <a:off x="3409967" y="2619451"/>
                <a:ext cx="797515" cy="645683"/>
              </a:xfrm>
              <a:custGeom>
                <a:avLst/>
                <a:gdLst>
                  <a:gd name="connsiteX0" fmla="*/ 360545 w 605752"/>
                  <a:gd name="connsiteY0" fmla="*/ 0 h 490428"/>
                  <a:gd name="connsiteX1" fmla="*/ 605753 w 605752"/>
                  <a:gd name="connsiteY1" fmla="*/ 245220 h 490428"/>
                  <a:gd name="connsiteX2" fmla="*/ 360536 w 605752"/>
                  <a:gd name="connsiteY2" fmla="*/ 490428 h 490428"/>
                  <a:gd name="connsiteX3" fmla="*/ 221436 w 605752"/>
                  <a:gd name="connsiteY3" fmla="*/ 447155 h 490428"/>
                  <a:gd name="connsiteX4" fmla="*/ 21630 w 605752"/>
                  <a:gd name="connsiteY4" fmla="*/ 447155 h 490428"/>
                  <a:gd name="connsiteX5" fmla="*/ 0 w 605752"/>
                  <a:gd name="connsiteY5" fmla="*/ 425513 h 490428"/>
                  <a:gd name="connsiteX6" fmla="*/ 18687 w 605752"/>
                  <a:gd name="connsiteY6" fmla="*/ 404084 h 490428"/>
                  <a:gd name="connsiteX7" fmla="*/ 21630 w 605752"/>
                  <a:gd name="connsiteY7" fmla="*/ 403882 h 490428"/>
                  <a:gd name="connsiteX8" fmla="*/ 173605 w 605752"/>
                  <a:gd name="connsiteY8" fmla="*/ 403911 h 490428"/>
                  <a:gd name="connsiteX9" fmla="*/ 144122 w 605752"/>
                  <a:gd name="connsiteY9" fmla="*/ 360638 h 490428"/>
                  <a:gd name="connsiteX10" fmla="*/ 79183 w 605752"/>
                  <a:gd name="connsiteY10" fmla="*/ 360609 h 490428"/>
                  <a:gd name="connsiteX11" fmla="*/ 57553 w 605752"/>
                  <a:gd name="connsiteY11" fmla="*/ 338967 h 490428"/>
                  <a:gd name="connsiteX12" fmla="*/ 76241 w 605752"/>
                  <a:gd name="connsiteY12" fmla="*/ 317538 h 490428"/>
                  <a:gd name="connsiteX13" fmla="*/ 79183 w 605752"/>
                  <a:gd name="connsiteY13" fmla="*/ 317336 h 490428"/>
                  <a:gd name="connsiteX14" fmla="*/ 126120 w 605752"/>
                  <a:gd name="connsiteY14" fmla="*/ 317365 h 490428"/>
                  <a:gd name="connsiteX15" fmla="*/ 115331 w 605752"/>
                  <a:gd name="connsiteY15" fmla="*/ 245214 h 490428"/>
                  <a:gd name="connsiteX16" fmla="*/ 173576 w 605752"/>
                  <a:gd name="connsiteY16" fmla="*/ 86546 h 490428"/>
                  <a:gd name="connsiteX17" fmla="*/ 50421 w 605752"/>
                  <a:gd name="connsiteY17" fmla="*/ 86546 h 490428"/>
                  <a:gd name="connsiteX18" fmla="*/ 28791 w 605752"/>
                  <a:gd name="connsiteY18" fmla="*/ 64903 h 490428"/>
                  <a:gd name="connsiteX19" fmla="*/ 47478 w 605752"/>
                  <a:gd name="connsiteY19" fmla="*/ 43475 h 490428"/>
                  <a:gd name="connsiteX20" fmla="*/ 50421 w 605752"/>
                  <a:gd name="connsiteY20" fmla="*/ 43273 h 490428"/>
                  <a:gd name="connsiteX21" fmla="*/ 221407 w 605752"/>
                  <a:gd name="connsiteY21" fmla="*/ 43273 h 490428"/>
                  <a:gd name="connsiteX22" fmla="*/ 360545 w 605752"/>
                  <a:gd name="connsiteY22" fmla="*/ 0 h 490428"/>
                  <a:gd name="connsiteX23" fmla="*/ 393836 w 605752"/>
                  <a:gd name="connsiteY23" fmla="*/ 309143 h 490428"/>
                  <a:gd name="connsiteX24" fmla="*/ 360545 w 605752"/>
                  <a:gd name="connsiteY24" fmla="*/ 317278 h 490428"/>
                  <a:gd name="connsiteX25" fmla="*/ 327570 w 605752"/>
                  <a:gd name="connsiteY25" fmla="*/ 309316 h 490428"/>
                  <a:gd name="connsiteX26" fmla="*/ 295952 w 605752"/>
                  <a:gd name="connsiteY26" fmla="*/ 340934 h 490428"/>
                  <a:gd name="connsiteX27" fmla="*/ 360631 w 605752"/>
                  <a:gd name="connsiteY27" fmla="*/ 360753 h 490428"/>
                  <a:gd name="connsiteX28" fmla="*/ 425512 w 605752"/>
                  <a:gd name="connsiteY28" fmla="*/ 340819 h 490428"/>
                  <a:gd name="connsiteX29" fmla="*/ 393836 w 605752"/>
                  <a:gd name="connsiteY29" fmla="*/ 309143 h 490428"/>
                  <a:gd name="connsiteX30" fmla="*/ 245207 w 605752"/>
                  <a:gd name="connsiteY30" fmla="*/ 245301 h 490428"/>
                  <a:gd name="connsiteX31" fmla="*/ 265257 w 605752"/>
                  <a:gd name="connsiteY31" fmla="*/ 310355 h 490428"/>
                  <a:gd name="connsiteX32" fmla="*/ 296789 w 605752"/>
                  <a:gd name="connsiteY32" fmla="*/ 278881 h 490428"/>
                  <a:gd name="connsiteX33" fmla="*/ 288423 w 605752"/>
                  <a:gd name="connsiteY33" fmla="*/ 245185 h 490428"/>
                  <a:gd name="connsiteX34" fmla="*/ 296616 w 605752"/>
                  <a:gd name="connsiteY34" fmla="*/ 211865 h 490428"/>
                  <a:gd name="connsiteX35" fmla="*/ 265142 w 605752"/>
                  <a:gd name="connsiteY35" fmla="*/ 180420 h 490428"/>
                  <a:gd name="connsiteX36" fmla="*/ 245207 w 605752"/>
                  <a:gd name="connsiteY36" fmla="*/ 245330 h 490428"/>
                  <a:gd name="connsiteX37" fmla="*/ 456265 w 605752"/>
                  <a:gd name="connsiteY37" fmla="*/ 180622 h 490428"/>
                  <a:gd name="connsiteX38" fmla="*/ 424675 w 605752"/>
                  <a:gd name="connsiteY38" fmla="*/ 212211 h 490428"/>
                  <a:gd name="connsiteX39" fmla="*/ 432637 w 605752"/>
                  <a:gd name="connsiteY39" fmla="*/ 245185 h 490428"/>
                  <a:gd name="connsiteX40" fmla="*/ 424473 w 605752"/>
                  <a:gd name="connsiteY40" fmla="*/ 278506 h 490428"/>
                  <a:gd name="connsiteX41" fmla="*/ 456149 w 605752"/>
                  <a:gd name="connsiteY41" fmla="*/ 310182 h 490428"/>
                  <a:gd name="connsiteX42" fmla="*/ 476055 w 605752"/>
                  <a:gd name="connsiteY42" fmla="*/ 245301 h 490428"/>
                  <a:gd name="connsiteX43" fmla="*/ 456265 w 605752"/>
                  <a:gd name="connsiteY43" fmla="*/ 180622 h 490428"/>
                  <a:gd name="connsiteX44" fmla="*/ 360545 w 605752"/>
                  <a:gd name="connsiteY44" fmla="*/ 216366 h 490428"/>
                  <a:gd name="connsiteX45" fmla="*/ 330435 w 605752"/>
                  <a:gd name="connsiteY45" fmla="*/ 243896 h 490428"/>
                  <a:gd name="connsiteX46" fmla="*/ 357965 w 605752"/>
                  <a:gd name="connsiteY46" fmla="*/ 274005 h 490428"/>
                  <a:gd name="connsiteX47" fmla="*/ 360545 w 605752"/>
                  <a:gd name="connsiteY47" fmla="*/ 274005 h 490428"/>
                  <a:gd name="connsiteX48" fmla="*/ 388075 w 605752"/>
                  <a:gd name="connsiteY48" fmla="*/ 243896 h 490428"/>
                  <a:gd name="connsiteX49" fmla="*/ 360545 w 605752"/>
                  <a:gd name="connsiteY49" fmla="*/ 216366 h 490428"/>
                  <a:gd name="connsiteX50" fmla="*/ 360631 w 605752"/>
                  <a:gd name="connsiteY50" fmla="*/ 129877 h 490428"/>
                  <a:gd name="connsiteX51" fmla="*/ 295721 w 605752"/>
                  <a:gd name="connsiteY51" fmla="*/ 149812 h 490428"/>
                  <a:gd name="connsiteX52" fmla="*/ 327167 w 605752"/>
                  <a:gd name="connsiteY52" fmla="*/ 181257 h 490428"/>
                  <a:gd name="connsiteX53" fmla="*/ 360545 w 605752"/>
                  <a:gd name="connsiteY53" fmla="*/ 173093 h 490428"/>
                  <a:gd name="connsiteX54" fmla="*/ 394182 w 605752"/>
                  <a:gd name="connsiteY54" fmla="*/ 181401 h 490428"/>
                  <a:gd name="connsiteX55" fmla="*/ 425685 w 605752"/>
                  <a:gd name="connsiteY55" fmla="*/ 149927 h 490428"/>
                  <a:gd name="connsiteX56" fmla="*/ 360631 w 605752"/>
                  <a:gd name="connsiteY56" fmla="*/ 129877 h 490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05752" h="490428">
                    <a:moveTo>
                      <a:pt x="360545" y="0"/>
                    </a:moveTo>
                    <a:cubicBezTo>
                      <a:pt x="495972" y="3"/>
                      <a:pt x="605756" y="109791"/>
                      <a:pt x="605753" y="245220"/>
                    </a:cubicBezTo>
                    <a:cubicBezTo>
                      <a:pt x="605750" y="380647"/>
                      <a:pt x="495963" y="490431"/>
                      <a:pt x="360536" y="490428"/>
                    </a:cubicBezTo>
                    <a:cubicBezTo>
                      <a:pt x="310856" y="490428"/>
                      <a:pt x="262349" y="475338"/>
                      <a:pt x="221436" y="447155"/>
                    </a:cubicBezTo>
                    <a:lnTo>
                      <a:pt x="21630" y="447155"/>
                    </a:lnTo>
                    <a:cubicBezTo>
                      <a:pt x="9680" y="447152"/>
                      <a:pt x="-4" y="437462"/>
                      <a:pt x="0" y="425513"/>
                    </a:cubicBezTo>
                    <a:cubicBezTo>
                      <a:pt x="3" y="414703"/>
                      <a:pt x="7981" y="405558"/>
                      <a:pt x="18687" y="404084"/>
                    </a:cubicBezTo>
                    <a:lnTo>
                      <a:pt x="21630" y="403882"/>
                    </a:lnTo>
                    <a:lnTo>
                      <a:pt x="173605" y="403911"/>
                    </a:lnTo>
                    <a:cubicBezTo>
                      <a:pt x="162263" y="390577"/>
                      <a:pt x="152379" y="376072"/>
                      <a:pt x="144122" y="360638"/>
                    </a:cubicBezTo>
                    <a:lnTo>
                      <a:pt x="79183" y="360609"/>
                    </a:lnTo>
                    <a:cubicBezTo>
                      <a:pt x="67234" y="360606"/>
                      <a:pt x="57549" y="350916"/>
                      <a:pt x="57553" y="338967"/>
                    </a:cubicBezTo>
                    <a:cubicBezTo>
                      <a:pt x="57556" y="328157"/>
                      <a:pt x="65534" y="319012"/>
                      <a:pt x="76241" y="317538"/>
                    </a:cubicBezTo>
                    <a:lnTo>
                      <a:pt x="79183" y="317336"/>
                    </a:lnTo>
                    <a:lnTo>
                      <a:pt x="126120" y="317365"/>
                    </a:lnTo>
                    <a:cubicBezTo>
                      <a:pt x="118946" y="293986"/>
                      <a:pt x="115309" y="269669"/>
                      <a:pt x="115331" y="245214"/>
                    </a:cubicBezTo>
                    <a:cubicBezTo>
                      <a:pt x="115331" y="184690"/>
                      <a:pt x="137256" y="129300"/>
                      <a:pt x="173576" y="86546"/>
                    </a:cubicBezTo>
                    <a:lnTo>
                      <a:pt x="50421" y="86546"/>
                    </a:lnTo>
                    <a:cubicBezTo>
                      <a:pt x="38471" y="86543"/>
                      <a:pt x="28787" y="76853"/>
                      <a:pt x="28791" y="64903"/>
                    </a:cubicBezTo>
                    <a:cubicBezTo>
                      <a:pt x="28794" y="54096"/>
                      <a:pt x="36772" y="44948"/>
                      <a:pt x="47478" y="43475"/>
                    </a:cubicBezTo>
                    <a:lnTo>
                      <a:pt x="50421" y="43273"/>
                    </a:lnTo>
                    <a:lnTo>
                      <a:pt x="221407" y="43273"/>
                    </a:lnTo>
                    <a:cubicBezTo>
                      <a:pt x="262297" y="15018"/>
                      <a:pt x="310841" y="-80"/>
                      <a:pt x="360545" y="0"/>
                    </a:cubicBezTo>
                    <a:close/>
                    <a:moveTo>
                      <a:pt x="393836" y="309143"/>
                    </a:moveTo>
                    <a:cubicBezTo>
                      <a:pt x="383883" y="314336"/>
                      <a:pt x="372546" y="317278"/>
                      <a:pt x="360545" y="317278"/>
                    </a:cubicBezTo>
                    <a:cubicBezTo>
                      <a:pt x="348659" y="317278"/>
                      <a:pt x="337466" y="314394"/>
                      <a:pt x="327570" y="309316"/>
                    </a:cubicBezTo>
                    <a:lnTo>
                      <a:pt x="295952" y="340934"/>
                    </a:lnTo>
                    <a:cubicBezTo>
                      <a:pt x="314415" y="353426"/>
                      <a:pt x="336658" y="360753"/>
                      <a:pt x="360631" y="360753"/>
                    </a:cubicBezTo>
                    <a:cubicBezTo>
                      <a:pt x="384691" y="360753"/>
                      <a:pt x="407020" y="353397"/>
                      <a:pt x="425512" y="340819"/>
                    </a:cubicBezTo>
                    <a:lnTo>
                      <a:pt x="393836" y="309143"/>
                    </a:lnTo>
                    <a:close/>
                    <a:moveTo>
                      <a:pt x="245207" y="245301"/>
                    </a:moveTo>
                    <a:cubicBezTo>
                      <a:pt x="245207" y="269418"/>
                      <a:pt x="252593" y="291834"/>
                      <a:pt x="265257" y="310355"/>
                    </a:cubicBezTo>
                    <a:lnTo>
                      <a:pt x="296789" y="278881"/>
                    </a:lnTo>
                    <a:cubicBezTo>
                      <a:pt x="291285" y="268504"/>
                      <a:pt x="288411" y="256933"/>
                      <a:pt x="288423" y="245185"/>
                    </a:cubicBezTo>
                    <a:cubicBezTo>
                      <a:pt x="288423" y="233156"/>
                      <a:pt x="291394" y="221818"/>
                      <a:pt x="296616" y="211865"/>
                    </a:cubicBezTo>
                    <a:lnTo>
                      <a:pt x="265142" y="180420"/>
                    </a:lnTo>
                    <a:cubicBezTo>
                      <a:pt x="252110" y="199556"/>
                      <a:pt x="245162" y="222179"/>
                      <a:pt x="245207" y="245330"/>
                    </a:cubicBezTo>
                    <a:close/>
                    <a:moveTo>
                      <a:pt x="456265" y="180622"/>
                    </a:moveTo>
                    <a:lnTo>
                      <a:pt x="424675" y="212211"/>
                    </a:lnTo>
                    <a:cubicBezTo>
                      <a:pt x="429753" y="222078"/>
                      <a:pt x="432637" y="233300"/>
                      <a:pt x="432637" y="245185"/>
                    </a:cubicBezTo>
                    <a:cubicBezTo>
                      <a:pt x="432637" y="257215"/>
                      <a:pt x="429695" y="268553"/>
                      <a:pt x="424473" y="278506"/>
                    </a:cubicBezTo>
                    <a:lnTo>
                      <a:pt x="456149" y="310182"/>
                    </a:lnTo>
                    <a:cubicBezTo>
                      <a:pt x="468727" y="291690"/>
                      <a:pt x="476055" y="269361"/>
                      <a:pt x="476055" y="245301"/>
                    </a:cubicBezTo>
                    <a:cubicBezTo>
                      <a:pt x="476055" y="221356"/>
                      <a:pt x="468756" y="199056"/>
                      <a:pt x="456265" y="180622"/>
                    </a:cubicBezTo>
                    <a:close/>
                    <a:moveTo>
                      <a:pt x="360545" y="216366"/>
                    </a:moveTo>
                    <a:cubicBezTo>
                      <a:pt x="344629" y="215653"/>
                      <a:pt x="331148" y="227980"/>
                      <a:pt x="330435" y="243896"/>
                    </a:cubicBezTo>
                    <a:cubicBezTo>
                      <a:pt x="329723" y="259812"/>
                      <a:pt x="342047" y="273293"/>
                      <a:pt x="357965" y="274005"/>
                    </a:cubicBezTo>
                    <a:cubicBezTo>
                      <a:pt x="358825" y="274043"/>
                      <a:pt x="359685" y="274043"/>
                      <a:pt x="360545" y="274005"/>
                    </a:cubicBezTo>
                    <a:cubicBezTo>
                      <a:pt x="376460" y="273293"/>
                      <a:pt x="388787" y="259812"/>
                      <a:pt x="388075" y="243896"/>
                    </a:cubicBezTo>
                    <a:cubicBezTo>
                      <a:pt x="387406" y="228975"/>
                      <a:pt x="375462" y="217032"/>
                      <a:pt x="360545" y="216366"/>
                    </a:cubicBezTo>
                    <a:close/>
                    <a:moveTo>
                      <a:pt x="360631" y="129877"/>
                    </a:moveTo>
                    <a:cubicBezTo>
                      <a:pt x="336571" y="129877"/>
                      <a:pt x="314242" y="137234"/>
                      <a:pt x="295721" y="149812"/>
                    </a:cubicBezTo>
                    <a:lnTo>
                      <a:pt x="327167" y="181257"/>
                    </a:lnTo>
                    <a:cubicBezTo>
                      <a:pt x="337148" y="176064"/>
                      <a:pt x="348515" y="173093"/>
                      <a:pt x="360545" y="173093"/>
                    </a:cubicBezTo>
                    <a:cubicBezTo>
                      <a:pt x="372690" y="173093"/>
                      <a:pt x="384143" y="176093"/>
                      <a:pt x="394182" y="181401"/>
                    </a:cubicBezTo>
                    <a:lnTo>
                      <a:pt x="425685" y="149927"/>
                    </a:lnTo>
                    <a:cubicBezTo>
                      <a:pt x="406524" y="136826"/>
                      <a:pt x="383843" y="129836"/>
                      <a:pt x="360631" y="129877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4D3A74-B8F7-02C1-EB23-F86562D06CAD}"/>
              </a:ext>
            </a:extLst>
          </p:cNvPr>
          <p:cNvGrpSpPr/>
          <p:nvPr/>
        </p:nvGrpSpPr>
        <p:grpSpPr>
          <a:xfrm>
            <a:off x="6178686" y="1981200"/>
            <a:ext cx="5403714" cy="2125718"/>
            <a:chOff x="6178686" y="1876184"/>
            <a:chExt cx="5403714" cy="212571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2C02A0-6632-0876-FC1B-90F9C5F15D04}"/>
                </a:ext>
              </a:extLst>
            </p:cNvPr>
            <p:cNvSpPr txBox="1"/>
            <p:nvPr/>
          </p:nvSpPr>
          <p:spPr>
            <a:xfrm>
              <a:off x="6178686" y="1876184"/>
              <a:ext cx="5403714" cy="2125718"/>
            </a:xfrm>
            <a:prstGeom prst="roundRect">
              <a:avLst>
                <a:gd name="adj" fmla="val 5303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696711-FAB6-708F-0553-9D1F2E96F152}"/>
                </a:ext>
              </a:extLst>
            </p:cNvPr>
            <p:cNvGrpSpPr/>
            <p:nvPr/>
          </p:nvGrpSpPr>
          <p:grpSpPr>
            <a:xfrm>
              <a:off x="7323359" y="2186933"/>
              <a:ext cx="3114368" cy="1402278"/>
              <a:chOff x="7323359" y="2426832"/>
              <a:chExt cx="3114368" cy="140227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D69D87-8A68-3BEE-28AC-B8D04FED293E}"/>
                  </a:ext>
                </a:extLst>
              </p:cNvPr>
              <p:cNvSpPr txBox="1"/>
              <p:nvPr/>
            </p:nvSpPr>
            <p:spPr>
              <a:xfrm>
                <a:off x="7323359" y="3429000"/>
                <a:ext cx="311436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New components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DBD7D27-A7A8-5066-0D99-98D824619B95}"/>
                  </a:ext>
                </a:extLst>
              </p:cNvPr>
              <p:cNvGrpSpPr/>
              <p:nvPr/>
            </p:nvGrpSpPr>
            <p:grpSpPr>
              <a:xfrm>
                <a:off x="8284428" y="2426832"/>
                <a:ext cx="985040" cy="815315"/>
                <a:chOff x="7310842" y="2358547"/>
                <a:chExt cx="1051705" cy="87049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4464155-9A87-8350-517B-7A7BC2BF6A0F}"/>
                    </a:ext>
                  </a:extLst>
                </p:cNvPr>
                <p:cNvGrpSpPr/>
                <p:nvPr/>
              </p:nvGrpSpPr>
              <p:grpSpPr>
                <a:xfrm>
                  <a:off x="7600559" y="2619451"/>
                  <a:ext cx="761988" cy="609590"/>
                  <a:chOff x="3884749" y="4153604"/>
                  <a:chExt cx="607925" cy="486340"/>
                </a:xfrm>
              </p:grpSpPr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4DB6576E-81BB-32D0-A485-B81068B6505E}"/>
                      </a:ext>
                    </a:extLst>
                  </p:cNvPr>
                  <p:cNvSpPr/>
                  <p:nvPr/>
                </p:nvSpPr>
                <p:spPr>
                  <a:xfrm>
                    <a:off x="4021532" y="4290387"/>
                    <a:ext cx="334359" cy="212774"/>
                  </a:xfrm>
                  <a:custGeom>
                    <a:avLst/>
                    <a:gdLst>
                      <a:gd name="connsiteX0" fmla="*/ 0 w 334359"/>
                      <a:gd name="connsiteY0" fmla="*/ 7599 h 212774"/>
                      <a:gd name="connsiteX1" fmla="*/ 7599 w 334359"/>
                      <a:gd name="connsiteY1" fmla="*/ 0 h 212774"/>
                      <a:gd name="connsiteX2" fmla="*/ 326760 w 334359"/>
                      <a:gd name="connsiteY2" fmla="*/ 0 h 212774"/>
                      <a:gd name="connsiteX3" fmla="*/ 334359 w 334359"/>
                      <a:gd name="connsiteY3" fmla="*/ 7599 h 212774"/>
                      <a:gd name="connsiteX4" fmla="*/ 334359 w 334359"/>
                      <a:gd name="connsiteY4" fmla="*/ 60793 h 212774"/>
                      <a:gd name="connsiteX5" fmla="*/ 0 w 334359"/>
                      <a:gd name="connsiteY5" fmla="*/ 60793 h 212774"/>
                      <a:gd name="connsiteX6" fmla="*/ 0 w 334359"/>
                      <a:gd name="connsiteY6" fmla="*/ 7599 h 212774"/>
                      <a:gd name="connsiteX7" fmla="*/ 0 w 334359"/>
                      <a:gd name="connsiteY7" fmla="*/ 106387 h 212774"/>
                      <a:gd name="connsiteX8" fmla="*/ 0 w 334359"/>
                      <a:gd name="connsiteY8" fmla="*/ 205175 h 212774"/>
                      <a:gd name="connsiteX9" fmla="*/ 7599 w 334359"/>
                      <a:gd name="connsiteY9" fmla="*/ 212774 h 212774"/>
                      <a:gd name="connsiteX10" fmla="*/ 75991 w 334359"/>
                      <a:gd name="connsiteY10" fmla="*/ 212774 h 212774"/>
                      <a:gd name="connsiteX11" fmla="*/ 75991 w 334359"/>
                      <a:gd name="connsiteY11" fmla="*/ 106387 h 212774"/>
                      <a:gd name="connsiteX12" fmla="*/ 0 w 334359"/>
                      <a:gd name="connsiteY12" fmla="*/ 106387 h 212774"/>
                      <a:gd name="connsiteX13" fmla="*/ 326760 w 334359"/>
                      <a:gd name="connsiteY13" fmla="*/ 212774 h 212774"/>
                      <a:gd name="connsiteX14" fmla="*/ 121585 w 334359"/>
                      <a:gd name="connsiteY14" fmla="*/ 212774 h 212774"/>
                      <a:gd name="connsiteX15" fmla="*/ 121585 w 334359"/>
                      <a:gd name="connsiteY15" fmla="*/ 106387 h 212774"/>
                      <a:gd name="connsiteX16" fmla="*/ 334359 w 334359"/>
                      <a:gd name="connsiteY16" fmla="*/ 106387 h 212774"/>
                      <a:gd name="connsiteX17" fmla="*/ 334359 w 334359"/>
                      <a:gd name="connsiteY17" fmla="*/ 205175 h 212774"/>
                      <a:gd name="connsiteX18" fmla="*/ 326760 w 334359"/>
                      <a:gd name="connsiteY18" fmla="*/ 212774 h 2127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34359" h="212774">
                        <a:moveTo>
                          <a:pt x="0" y="7599"/>
                        </a:moveTo>
                        <a:cubicBezTo>
                          <a:pt x="0" y="3402"/>
                          <a:pt x="3402" y="0"/>
                          <a:pt x="7599" y="0"/>
                        </a:cubicBezTo>
                        <a:lnTo>
                          <a:pt x="326760" y="0"/>
                        </a:lnTo>
                        <a:cubicBezTo>
                          <a:pt x="330958" y="0"/>
                          <a:pt x="334359" y="3402"/>
                          <a:pt x="334359" y="7599"/>
                        </a:cubicBezTo>
                        <a:lnTo>
                          <a:pt x="334359" y="60793"/>
                        </a:lnTo>
                        <a:lnTo>
                          <a:pt x="0" y="60793"/>
                        </a:lnTo>
                        <a:lnTo>
                          <a:pt x="0" y="7599"/>
                        </a:lnTo>
                        <a:close/>
                        <a:moveTo>
                          <a:pt x="0" y="106387"/>
                        </a:moveTo>
                        <a:lnTo>
                          <a:pt x="0" y="205175"/>
                        </a:lnTo>
                        <a:cubicBezTo>
                          <a:pt x="0" y="209370"/>
                          <a:pt x="3404" y="212774"/>
                          <a:pt x="7599" y="212774"/>
                        </a:cubicBezTo>
                        <a:lnTo>
                          <a:pt x="75991" y="212774"/>
                        </a:lnTo>
                        <a:lnTo>
                          <a:pt x="75991" y="106387"/>
                        </a:lnTo>
                        <a:lnTo>
                          <a:pt x="0" y="106387"/>
                        </a:lnTo>
                        <a:close/>
                        <a:moveTo>
                          <a:pt x="326760" y="212774"/>
                        </a:moveTo>
                        <a:lnTo>
                          <a:pt x="121585" y="212774"/>
                        </a:lnTo>
                        <a:lnTo>
                          <a:pt x="121585" y="106387"/>
                        </a:lnTo>
                        <a:lnTo>
                          <a:pt x="334359" y="106387"/>
                        </a:lnTo>
                        <a:lnTo>
                          <a:pt x="334359" y="205175"/>
                        </a:lnTo>
                        <a:cubicBezTo>
                          <a:pt x="334359" y="209373"/>
                          <a:pt x="330958" y="212774"/>
                          <a:pt x="326760" y="212774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27000" dir="2700000" algn="tl" rotWithShape="0">
                      <a:srgbClr val="454142">
                        <a:alpha val="2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67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1" i="0" u="none" strike="noStrike" kern="0" cap="none" spc="0" normalizeH="0" baseline="0" noProof="0">
                      <a:ln w="3175">
                        <a:noFill/>
                      </a:ln>
                      <a:gradFill>
                        <a:gsLst>
                          <a:gs pos="53933">
                            <a:srgbClr val="FFFFFF"/>
                          </a:gs>
                          <a:gs pos="38000">
                            <a:srgbClr val="FFFFFF"/>
                          </a:gs>
                        </a:gsLst>
                        <a:path path="circle">
                          <a:fillToRect l="100000" b="100000"/>
                        </a:path>
                      </a:gra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93822C38-FEB3-7516-5065-262FB3C28A1C}"/>
                      </a:ext>
                    </a:extLst>
                  </p:cNvPr>
                  <p:cNvSpPr/>
                  <p:nvPr/>
                </p:nvSpPr>
                <p:spPr>
                  <a:xfrm>
                    <a:off x="3884749" y="4153604"/>
                    <a:ext cx="607925" cy="486340"/>
                  </a:xfrm>
                  <a:custGeom>
                    <a:avLst/>
                    <a:gdLst>
                      <a:gd name="connsiteX0" fmla="*/ 0 w 607925"/>
                      <a:gd name="connsiteY0" fmla="*/ 83590 h 486340"/>
                      <a:gd name="connsiteX1" fmla="*/ 83590 w 607925"/>
                      <a:gd name="connsiteY1" fmla="*/ 0 h 486340"/>
                      <a:gd name="connsiteX2" fmla="*/ 524336 w 607925"/>
                      <a:gd name="connsiteY2" fmla="*/ 0 h 486340"/>
                      <a:gd name="connsiteX3" fmla="*/ 607926 w 607925"/>
                      <a:gd name="connsiteY3" fmla="*/ 83590 h 486340"/>
                      <a:gd name="connsiteX4" fmla="*/ 607926 w 607925"/>
                      <a:gd name="connsiteY4" fmla="*/ 402751 h 486340"/>
                      <a:gd name="connsiteX5" fmla="*/ 524336 w 607925"/>
                      <a:gd name="connsiteY5" fmla="*/ 486341 h 486340"/>
                      <a:gd name="connsiteX6" fmla="*/ 83590 w 607925"/>
                      <a:gd name="connsiteY6" fmla="*/ 486341 h 486340"/>
                      <a:gd name="connsiteX7" fmla="*/ 0 w 607925"/>
                      <a:gd name="connsiteY7" fmla="*/ 402751 h 486340"/>
                      <a:gd name="connsiteX8" fmla="*/ 0 w 607925"/>
                      <a:gd name="connsiteY8" fmla="*/ 83590 h 486340"/>
                      <a:gd name="connsiteX9" fmla="*/ 144382 w 607925"/>
                      <a:gd name="connsiteY9" fmla="*/ 91189 h 486340"/>
                      <a:gd name="connsiteX10" fmla="*/ 91189 w 607925"/>
                      <a:gd name="connsiteY10" fmla="*/ 144382 h 486340"/>
                      <a:gd name="connsiteX11" fmla="*/ 91189 w 607925"/>
                      <a:gd name="connsiteY11" fmla="*/ 341958 h 486340"/>
                      <a:gd name="connsiteX12" fmla="*/ 144382 w 607925"/>
                      <a:gd name="connsiteY12" fmla="*/ 395152 h 486340"/>
                      <a:gd name="connsiteX13" fmla="*/ 463543 w 607925"/>
                      <a:gd name="connsiteY13" fmla="*/ 395152 h 486340"/>
                      <a:gd name="connsiteX14" fmla="*/ 516737 w 607925"/>
                      <a:gd name="connsiteY14" fmla="*/ 341958 h 486340"/>
                      <a:gd name="connsiteX15" fmla="*/ 516737 w 607925"/>
                      <a:gd name="connsiteY15" fmla="*/ 144382 h 486340"/>
                      <a:gd name="connsiteX16" fmla="*/ 463543 w 607925"/>
                      <a:gd name="connsiteY16" fmla="*/ 91189 h 486340"/>
                      <a:gd name="connsiteX17" fmla="*/ 144382 w 607925"/>
                      <a:gd name="connsiteY17" fmla="*/ 91189 h 486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7925" h="486340">
                        <a:moveTo>
                          <a:pt x="0" y="83590"/>
                        </a:moveTo>
                        <a:cubicBezTo>
                          <a:pt x="0" y="37425"/>
                          <a:pt x="37425" y="0"/>
                          <a:pt x="83590" y="0"/>
                        </a:cubicBezTo>
                        <a:lnTo>
                          <a:pt x="524336" y="0"/>
                        </a:lnTo>
                        <a:cubicBezTo>
                          <a:pt x="570502" y="0"/>
                          <a:pt x="607926" y="37425"/>
                          <a:pt x="607926" y="83590"/>
                        </a:cubicBezTo>
                        <a:lnTo>
                          <a:pt x="607926" y="402751"/>
                        </a:lnTo>
                        <a:cubicBezTo>
                          <a:pt x="607926" y="448917"/>
                          <a:pt x="570502" y="486341"/>
                          <a:pt x="524336" y="486341"/>
                        </a:cubicBezTo>
                        <a:lnTo>
                          <a:pt x="83590" y="486341"/>
                        </a:lnTo>
                        <a:cubicBezTo>
                          <a:pt x="37425" y="486341"/>
                          <a:pt x="0" y="448917"/>
                          <a:pt x="0" y="402751"/>
                        </a:cubicBezTo>
                        <a:lnTo>
                          <a:pt x="0" y="83590"/>
                        </a:lnTo>
                        <a:close/>
                        <a:moveTo>
                          <a:pt x="144382" y="91189"/>
                        </a:moveTo>
                        <a:cubicBezTo>
                          <a:pt x="115004" y="91189"/>
                          <a:pt x="91189" y="115004"/>
                          <a:pt x="91189" y="144382"/>
                        </a:cubicBezTo>
                        <a:lnTo>
                          <a:pt x="91189" y="341958"/>
                        </a:lnTo>
                        <a:cubicBezTo>
                          <a:pt x="91189" y="371321"/>
                          <a:pt x="115020" y="395152"/>
                          <a:pt x="144382" y="395152"/>
                        </a:cubicBezTo>
                        <a:lnTo>
                          <a:pt x="463543" y="395152"/>
                        </a:lnTo>
                        <a:cubicBezTo>
                          <a:pt x="492921" y="395152"/>
                          <a:pt x="516737" y="371336"/>
                          <a:pt x="516737" y="341958"/>
                        </a:cubicBezTo>
                        <a:lnTo>
                          <a:pt x="516737" y="144382"/>
                        </a:lnTo>
                        <a:cubicBezTo>
                          <a:pt x="516737" y="115004"/>
                          <a:pt x="492921" y="91189"/>
                          <a:pt x="463543" y="91189"/>
                        </a:cubicBezTo>
                        <a:lnTo>
                          <a:pt x="144382" y="9118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27000" dir="2700000" algn="tl" rotWithShape="0">
                      <a:srgbClr val="454142">
                        <a:alpha val="2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67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1" i="0" u="none" strike="noStrike" kern="0" cap="none" spc="0" normalizeH="0" baseline="0" noProof="0">
                      <a:ln w="3175">
                        <a:noFill/>
                      </a:ln>
                      <a:gradFill>
                        <a:gsLst>
                          <a:gs pos="53933">
                            <a:srgbClr val="FFFFFF"/>
                          </a:gs>
                          <a:gs pos="38000">
                            <a:srgbClr val="FFFFFF"/>
                          </a:gs>
                        </a:gsLst>
                        <a:path path="circle">
                          <a:fillToRect l="100000" b="100000"/>
                        </a:path>
                      </a:gra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5" name="Graphic 19">
                  <a:extLst>
                    <a:ext uri="{FF2B5EF4-FFF2-40B4-BE49-F238E27FC236}">
                      <a16:creationId xmlns:a16="http://schemas.microsoft.com/office/drawing/2014/main" id="{C165A75F-1114-2BA9-5943-DBB5AFE62DEC}"/>
                    </a:ext>
                  </a:extLst>
                </p:cNvPr>
                <p:cNvSpPr/>
                <p:nvPr/>
              </p:nvSpPr>
              <p:spPr>
                <a:xfrm>
                  <a:off x="7310842" y="2358547"/>
                  <a:ext cx="334196" cy="334196"/>
                </a:xfrm>
                <a:custGeom>
                  <a:avLst/>
                  <a:gdLst>
                    <a:gd name="connsiteX0" fmla="*/ 311917 w 334196"/>
                    <a:gd name="connsiteY0" fmla="*/ 0 h 334196"/>
                    <a:gd name="connsiteX1" fmla="*/ 334196 w 334196"/>
                    <a:gd name="connsiteY1" fmla="*/ 22280 h 334196"/>
                    <a:gd name="connsiteX2" fmla="*/ 334196 w 334196"/>
                    <a:gd name="connsiteY2" fmla="*/ 200518 h 334196"/>
                    <a:gd name="connsiteX3" fmla="*/ 311917 w 334196"/>
                    <a:gd name="connsiteY3" fmla="*/ 222798 h 334196"/>
                    <a:gd name="connsiteX4" fmla="*/ 289637 w 334196"/>
                    <a:gd name="connsiteY4" fmla="*/ 200518 h 334196"/>
                    <a:gd name="connsiteX5" fmla="*/ 289637 w 334196"/>
                    <a:gd name="connsiteY5" fmla="*/ 22280 h 334196"/>
                    <a:gd name="connsiteX6" fmla="*/ 311917 w 334196"/>
                    <a:gd name="connsiteY6" fmla="*/ 0 h 334196"/>
                    <a:gd name="connsiteX7" fmla="*/ 0 w 334196"/>
                    <a:gd name="connsiteY7" fmla="*/ 311917 h 334196"/>
                    <a:gd name="connsiteX8" fmla="*/ 22280 w 334196"/>
                    <a:gd name="connsiteY8" fmla="*/ 289637 h 334196"/>
                    <a:gd name="connsiteX9" fmla="*/ 200518 w 334196"/>
                    <a:gd name="connsiteY9" fmla="*/ 289637 h 334196"/>
                    <a:gd name="connsiteX10" fmla="*/ 222798 w 334196"/>
                    <a:gd name="connsiteY10" fmla="*/ 311917 h 334196"/>
                    <a:gd name="connsiteX11" fmla="*/ 200518 w 334196"/>
                    <a:gd name="connsiteY11" fmla="*/ 334196 h 334196"/>
                    <a:gd name="connsiteX12" fmla="*/ 22280 w 334196"/>
                    <a:gd name="connsiteY12" fmla="*/ 334196 h 334196"/>
                    <a:gd name="connsiteX13" fmla="*/ 0 w 334196"/>
                    <a:gd name="connsiteY13" fmla="*/ 311917 h 334196"/>
                    <a:gd name="connsiteX14" fmla="*/ 82591 w 334196"/>
                    <a:gd name="connsiteY14" fmla="*/ 51087 h 334196"/>
                    <a:gd name="connsiteX15" fmla="*/ 51087 w 334196"/>
                    <a:gd name="connsiteY15" fmla="*/ 51635 h 334196"/>
                    <a:gd name="connsiteX16" fmla="*/ 51087 w 334196"/>
                    <a:gd name="connsiteY16" fmla="*/ 82591 h 334196"/>
                    <a:gd name="connsiteX17" fmla="*/ 207046 w 334196"/>
                    <a:gd name="connsiteY17" fmla="*/ 238549 h 334196"/>
                    <a:gd name="connsiteX18" fmla="*/ 238549 w 334196"/>
                    <a:gd name="connsiteY18" fmla="*/ 238001 h 334196"/>
                    <a:gd name="connsiteX19" fmla="*/ 238549 w 334196"/>
                    <a:gd name="connsiteY19" fmla="*/ 207046 h 334196"/>
                    <a:gd name="connsiteX20" fmla="*/ 82591 w 334196"/>
                    <a:gd name="connsiteY20" fmla="*/ 51087 h 33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34196" h="334196">
                      <a:moveTo>
                        <a:pt x="311917" y="0"/>
                      </a:moveTo>
                      <a:cubicBezTo>
                        <a:pt x="324222" y="0"/>
                        <a:pt x="334196" y="9975"/>
                        <a:pt x="334196" y="22280"/>
                      </a:cubicBezTo>
                      <a:lnTo>
                        <a:pt x="334196" y="200518"/>
                      </a:lnTo>
                      <a:cubicBezTo>
                        <a:pt x="334196" y="212823"/>
                        <a:pt x="324222" y="222798"/>
                        <a:pt x="311917" y="222798"/>
                      </a:cubicBezTo>
                      <a:cubicBezTo>
                        <a:pt x="299611" y="222798"/>
                        <a:pt x="289637" y="212823"/>
                        <a:pt x="289637" y="200518"/>
                      </a:cubicBezTo>
                      <a:lnTo>
                        <a:pt x="289637" y="22280"/>
                      </a:lnTo>
                      <a:cubicBezTo>
                        <a:pt x="289637" y="9975"/>
                        <a:pt x="299611" y="0"/>
                        <a:pt x="311917" y="0"/>
                      </a:cubicBezTo>
                      <a:close/>
                      <a:moveTo>
                        <a:pt x="0" y="311917"/>
                      </a:moveTo>
                      <a:cubicBezTo>
                        <a:pt x="0" y="299611"/>
                        <a:pt x="9975" y="289637"/>
                        <a:pt x="22280" y="289637"/>
                      </a:cubicBezTo>
                      <a:lnTo>
                        <a:pt x="200518" y="289637"/>
                      </a:lnTo>
                      <a:cubicBezTo>
                        <a:pt x="212823" y="289637"/>
                        <a:pt x="222798" y="299611"/>
                        <a:pt x="222798" y="311917"/>
                      </a:cubicBezTo>
                      <a:cubicBezTo>
                        <a:pt x="222798" y="324222"/>
                        <a:pt x="212823" y="334196"/>
                        <a:pt x="200518" y="334196"/>
                      </a:cubicBezTo>
                      <a:lnTo>
                        <a:pt x="22280" y="334196"/>
                      </a:lnTo>
                      <a:cubicBezTo>
                        <a:pt x="9975" y="334196"/>
                        <a:pt x="0" y="324222"/>
                        <a:pt x="0" y="311917"/>
                      </a:cubicBezTo>
                      <a:close/>
                      <a:moveTo>
                        <a:pt x="82591" y="51087"/>
                      </a:moveTo>
                      <a:cubicBezTo>
                        <a:pt x="73740" y="42539"/>
                        <a:pt x="59636" y="42784"/>
                        <a:pt x="51087" y="51635"/>
                      </a:cubicBezTo>
                      <a:cubicBezTo>
                        <a:pt x="42749" y="60269"/>
                        <a:pt x="42749" y="73957"/>
                        <a:pt x="51087" y="82591"/>
                      </a:cubicBezTo>
                      <a:lnTo>
                        <a:pt x="207046" y="238549"/>
                      </a:lnTo>
                      <a:cubicBezTo>
                        <a:pt x="215897" y="247098"/>
                        <a:pt x="230001" y="246853"/>
                        <a:pt x="238549" y="238001"/>
                      </a:cubicBezTo>
                      <a:cubicBezTo>
                        <a:pt x="246889" y="229368"/>
                        <a:pt x="246889" y="215679"/>
                        <a:pt x="238549" y="207046"/>
                      </a:cubicBezTo>
                      <a:lnTo>
                        <a:pt x="82591" y="51087"/>
                      </a:lnTo>
                      <a:close/>
                    </a:path>
                  </a:pathLst>
                </a:cu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3A27F0-D522-D087-CCA5-D68A02FCB2ED}"/>
              </a:ext>
            </a:extLst>
          </p:cNvPr>
          <p:cNvGrpSpPr/>
          <p:nvPr/>
        </p:nvGrpSpPr>
        <p:grpSpPr>
          <a:xfrm>
            <a:off x="1002105" y="4614755"/>
            <a:ext cx="4638368" cy="1262825"/>
            <a:chOff x="1002105" y="4749638"/>
            <a:chExt cx="4638368" cy="12628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9693F9-7532-9A09-FF7E-DA77BF52D565}"/>
                </a:ext>
              </a:extLst>
            </p:cNvPr>
            <p:cNvSpPr txBox="1"/>
            <p:nvPr/>
          </p:nvSpPr>
          <p:spPr>
            <a:xfrm>
              <a:off x="1002105" y="4749638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20% faster UI rendering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AC94DB-1602-0989-8E2A-0A1EBF5D3E4F}"/>
                </a:ext>
              </a:extLst>
            </p:cNvPr>
            <p:cNvSpPr txBox="1"/>
            <p:nvPr/>
          </p:nvSpPr>
          <p:spPr>
            <a:xfrm>
              <a:off x="1002105" y="5204621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Hot Reload improvements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E640B4-7680-12E7-EB6B-7500A11F16B9}"/>
                </a:ext>
              </a:extLst>
            </p:cNvPr>
            <p:cNvSpPr txBox="1"/>
            <p:nvPr/>
          </p:nvSpPr>
          <p:spPr>
            <a:xfrm>
              <a:off x="1002105" y="5659603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Web-friendly packaging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5724DE-B1BF-4133-73B6-CB42E84825BB}"/>
              </a:ext>
            </a:extLst>
          </p:cNvPr>
          <p:cNvGrpSpPr/>
          <p:nvPr/>
        </p:nvGrpSpPr>
        <p:grpSpPr>
          <a:xfrm>
            <a:off x="6561359" y="4614755"/>
            <a:ext cx="4638368" cy="1262825"/>
            <a:chOff x="1002105" y="4749638"/>
            <a:chExt cx="4638368" cy="12628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EE7A10-1D48-A1D4-CDDA-C899E8610AC8}"/>
                </a:ext>
              </a:extLst>
            </p:cNvPr>
            <p:cNvSpPr txBox="1"/>
            <p:nvPr/>
          </p:nvSpPr>
          <p:spPr>
            <a:xfrm>
              <a:off x="1002105" y="4749638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Display data with </a:t>
              </a:r>
              <a:r>
                <a:rPr kumimoji="0" lang="en-US" sz="1600" b="1" i="0" u="none" strike="noStrike" kern="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QuickGrid</a:t>
              </a: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2D138A-7268-4A0B-5F7C-8A9A383CFE97}"/>
                </a:ext>
              </a:extLst>
            </p:cNvPr>
            <p:cNvSpPr txBox="1"/>
            <p:nvPr/>
          </p:nvSpPr>
          <p:spPr>
            <a:xfrm>
              <a:off x="1002105" y="5204621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Section outlets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4E1B78-19E8-00CD-4FCB-723C736FD6E6}"/>
                </a:ext>
              </a:extLst>
            </p:cNvPr>
            <p:cNvSpPr txBox="1"/>
            <p:nvPr/>
          </p:nvSpPr>
          <p:spPr>
            <a:xfrm>
              <a:off x="1002105" y="5659603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Authentication &amp; identity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691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7 L 4.16667E-6 -4.81481E-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4606 L 4.58333E-6 0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4607 L 4.58333E-6 -4.81481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FE6F812-2970-DFCC-D3B8-0B2B7B5CC4C2}"/>
              </a:ext>
            </a:extLst>
          </p:cNvPr>
          <p:cNvGrpSpPr/>
          <p:nvPr/>
        </p:nvGrpSpPr>
        <p:grpSpPr>
          <a:xfrm>
            <a:off x="4355305" y="2006822"/>
            <a:ext cx="3481389" cy="2247678"/>
            <a:chOff x="4355305" y="2006822"/>
            <a:chExt cx="3481389" cy="2247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3356ED-FAE2-B865-EF42-CE375701608F}"/>
                </a:ext>
              </a:extLst>
            </p:cNvPr>
            <p:cNvSpPr txBox="1"/>
            <p:nvPr/>
          </p:nvSpPr>
          <p:spPr>
            <a:xfrm>
              <a:off x="4355305" y="2006822"/>
              <a:ext cx="3481389" cy="2247678"/>
            </a:xfrm>
            <a:prstGeom prst="roundRect">
              <a:avLst>
                <a:gd name="adj" fmla="val 9240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 Productivity</a:t>
              </a:r>
            </a:p>
          </p:txBody>
        </p:sp>
        <p:sp>
          <p:nvSpPr>
            <p:cNvPr id="23" name="Graphic 9">
              <a:extLst>
                <a:ext uri="{FF2B5EF4-FFF2-40B4-BE49-F238E27FC236}">
                  <a16:creationId xmlns:a16="http://schemas.microsoft.com/office/drawing/2014/main" id="{00EEBAA1-89FB-05AD-73EF-F1AB8A13BDD9}"/>
                </a:ext>
              </a:extLst>
            </p:cNvPr>
            <p:cNvSpPr/>
            <p:nvPr/>
          </p:nvSpPr>
          <p:spPr>
            <a:xfrm>
              <a:off x="5821651" y="2657551"/>
              <a:ext cx="579144" cy="609591"/>
            </a:xfrm>
            <a:custGeom>
              <a:avLst/>
              <a:gdLst>
                <a:gd name="connsiteX0" fmla="*/ 419096 w 579144"/>
                <a:gd name="connsiteY0" fmla="*/ 0 h 609591"/>
                <a:gd name="connsiteX1" fmla="*/ 557900 w 579144"/>
                <a:gd name="connsiteY1" fmla="*/ 0 h 609591"/>
                <a:gd name="connsiteX2" fmla="*/ 560948 w 579144"/>
                <a:gd name="connsiteY2" fmla="*/ 427 h 609591"/>
                <a:gd name="connsiteX3" fmla="*/ 563966 w 579144"/>
                <a:gd name="connsiteY3" fmla="*/ 1280 h 609591"/>
                <a:gd name="connsiteX4" fmla="*/ 565795 w 579144"/>
                <a:gd name="connsiteY4" fmla="*/ 2073 h 609591"/>
                <a:gd name="connsiteX5" fmla="*/ 572470 w 579144"/>
                <a:gd name="connsiteY5" fmla="*/ 6645 h 609591"/>
                <a:gd name="connsiteX6" fmla="*/ 573689 w 579144"/>
                <a:gd name="connsiteY6" fmla="*/ 7986 h 609591"/>
                <a:gd name="connsiteX7" fmla="*/ 575030 w 579144"/>
                <a:gd name="connsiteY7" fmla="*/ 9723 h 609591"/>
                <a:gd name="connsiteX8" fmla="*/ 576676 w 579144"/>
                <a:gd name="connsiteY8" fmla="*/ 12466 h 609591"/>
                <a:gd name="connsiteX9" fmla="*/ 577864 w 579144"/>
                <a:gd name="connsiteY9" fmla="*/ 15209 h 609591"/>
                <a:gd name="connsiteX10" fmla="*/ 578444 w 579144"/>
                <a:gd name="connsiteY10" fmla="*/ 17160 h 609591"/>
                <a:gd name="connsiteX11" fmla="*/ 578870 w 579144"/>
                <a:gd name="connsiteY11" fmla="*/ 19111 h 609591"/>
                <a:gd name="connsiteX12" fmla="*/ 579145 w 579144"/>
                <a:gd name="connsiteY12" fmla="*/ 22006 h 609591"/>
                <a:gd name="connsiteX13" fmla="*/ 579145 w 579144"/>
                <a:gd name="connsiteY13" fmla="*/ 160140 h 609591"/>
                <a:gd name="connsiteX14" fmla="*/ 556279 w 579144"/>
                <a:gd name="connsiteY14" fmla="*/ 182992 h 609591"/>
                <a:gd name="connsiteX15" fmla="*/ 533639 w 579144"/>
                <a:gd name="connsiteY15" fmla="*/ 163249 h 609591"/>
                <a:gd name="connsiteX16" fmla="*/ 533425 w 579144"/>
                <a:gd name="connsiteY16" fmla="*/ 160140 h 609591"/>
                <a:gd name="connsiteX17" fmla="*/ 533425 w 579144"/>
                <a:gd name="connsiteY17" fmla="*/ 77997 h 609591"/>
                <a:gd name="connsiteX18" fmla="*/ 337137 w 579144"/>
                <a:gd name="connsiteY18" fmla="*/ 274286 h 609591"/>
                <a:gd name="connsiteX19" fmla="*/ 307389 w 579144"/>
                <a:gd name="connsiteY19" fmla="*/ 276511 h 609591"/>
                <a:gd name="connsiteX20" fmla="*/ 304828 w 579144"/>
                <a:gd name="connsiteY20" fmla="*/ 274316 h 609591"/>
                <a:gd name="connsiteX21" fmla="*/ 212475 w 579144"/>
                <a:gd name="connsiteY21" fmla="*/ 185621 h 609591"/>
                <a:gd name="connsiteX22" fmla="*/ 39046 w 579144"/>
                <a:gd name="connsiteY22" fmla="*/ 359019 h 609591"/>
                <a:gd name="connsiteX23" fmla="*/ 6718 w 579144"/>
                <a:gd name="connsiteY23" fmla="*/ 359065 h 609591"/>
                <a:gd name="connsiteX24" fmla="*/ 4513 w 579144"/>
                <a:gd name="connsiteY24" fmla="*/ 329240 h 609591"/>
                <a:gd name="connsiteX25" fmla="*/ 6738 w 579144"/>
                <a:gd name="connsiteY25" fmla="*/ 326680 h 609591"/>
                <a:gd name="connsiteX26" fmla="*/ 196321 w 579144"/>
                <a:gd name="connsiteY26" fmla="*/ 137097 h 609591"/>
                <a:gd name="connsiteX27" fmla="*/ 226069 w 579144"/>
                <a:gd name="connsiteY27" fmla="*/ 134903 h 609591"/>
                <a:gd name="connsiteX28" fmla="*/ 228629 w 579144"/>
                <a:gd name="connsiteY28" fmla="*/ 137097 h 609591"/>
                <a:gd name="connsiteX29" fmla="*/ 320983 w 579144"/>
                <a:gd name="connsiteY29" fmla="*/ 225793 h 609591"/>
                <a:gd name="connsiteX30" fmla="*/ 501056 w 579144"/>
                <a:gd name="connsiteY30" fmla="*/ 45719 h 609591"/>
                <a:gd name="connsiteX31" fmla="*/ 419066 w 579144"/>
                <a:gd name="connsiteY31" fmla="*/ 45719 h 609591"/>
                <a:gd name="connsiteX32" fmla="*/ 396450 w 579144"/>
                <a:gd name="connsiteY32" fmla="*/ 25969 h 609591"/>
                <a:gd name="connsiteX33" fmla="*/ 396237 w 579144"/>
                <a:gd name="connsiteY33" fmla="*/ 22860 h 609591"/>
                <a:gd name="connsiteX34" fmla="*/ 415987 w 579144"/>
                <a:gd name="connsiteY34" fmla="*/ 213 h 609591"/>
                <a:gd name="connsiteX35" fmla="*/ 419127 w 579144"/>
                <a:gd name="connsiteY35" fmla="*/ 0 h 609591"/>
                <a:gd name="connsiteX36" fmla="*/ 22892 w 579144"/>
                <a:gd name="connsiteY36" fmla="*/ 457194 h 609591"/>
                <a:gd name="connsiteX37" fmla="*/ 45752 w 579144"/>
                <a:gd name="connsiteY37" fmla="*/ 480053 h 609591"/>
                <a:gd name="connsiteX38" fmla="*/ 45752 w 579144"/>
                <a:gd name="connsiteY38" fmla="*/ 586732 h 609591"/>
                <a:gd name="connsiteX39" fmla="*/ 22892 w 579144"/>
                <a:gd name="connsiteY39" fmla="*/ 609592 h 609591"/>
                <a:gd name="connsiteX40" fmla="*/ 33 w 579144"/>
                <a:gd name="connsiteY40" fmla="*/ 586732 h 609591"/>
                <a:gd name="connsiteX41" fmla="*/ 33 w 579144"/>
                <a:gd name="connsiteY41" fmla="*/ 480053 h 609591"/>
                <a:gd name="connsiteX42" fmla="*/ 22892 w 579144"/>
                <a:gd name="connsiteY42" fmla="*/ 457194 h 609591"/>
                <a:gd name="connsiteX43" fmla="*/ 198150 w 579144"/>
                <a:gd name="connsiteY43" fmla="*/ 358135 h 609591"/>
                <a:gd name="connsiteX44" fmla="*/ 175290 w 579144"/>
                <a:gd name="connsiteY44" fmla="*/ 335275 h 609591"/>
                <a:gd name="connsiteX45" fmla="*/ 152430 w 579144"/>
                <a:gd name="connsiteY45" fmla="*/ 358135 h 609591"/>
                <a:gd name="connsiteX46" fmla="*/ 152430 w 579144"/>
                <a:gd name="connsiteY46" fmla="*/ 586732 h 609591"/>
                <a:gd name="connsiteX47" fmla="*/ 175290 w 579144"/>
                <a:gd name="connsiteY47" fmla="*/ 609592 h 609591"/>
                <a:gd name="connsiteX48" fmla="*/ 198150 w 579144"/>
                <a:gd name="connsiteY48" fmla="*/ 586732 h 609591"/>
                <a:gd name="connsiteX49" fmla="*/ 198150 w 579144"/>
                <a:gd name="connsiteY49" fmla="*/ 358135 h 609591"/>
                <a:gd name="connsiteX50" fmla="*/ 327688 w 579144"/>
                <a:gd name="connsiteY50" fmla="*/ 396235 h 609591"/>
                <a:gd name="connsiteX51" fmla="*/ 350548 w 579144"/>
                <a:gd name="connsiteY51" fmla="*/ 419094 h 609591"/>
                <a:gd name="connsiteX52" fmla="*/ 350548 w 579144"/>
                <a:gd name="connsiteY52" fmla="*/ 586732 h 609591"/>
                <a:gd name="connsiteX53" fmla="*/ 327688 w 579144"/>
                <a:gd name="connsiteY53" fmla="*/ 609592 h 609591"/>
                <a:gd name="connsiteX54" fmla="*/ 304828 w 579144"/>
                <a:gd name="connsiteY54" fmla="*/ 586732 h 609591"/>
                <a:gd name="connsiteX55" fmla="*/ 304828 w 579144"/>
                <a:gd name="connsiteY55" fmla="*/ 419094 h 609591"/>
                <a:gd name="connsiteX56" fmla="*/ 327688 w 579144"/>
                <a:gd name="connsiteY56" fmla="*/ 396235 h 609591"/>
                <a:gd name="connsiteX57" fmla="*/ 502946 w 579144"/>
                <a:gd name="connsiteY57" fmla="*/ 266696 h 609591"/>
                <a:gd name="connsiteX58" fmla="*/ 480086 w 579144"/>
                <a:gd name="connsiteY58" fmla="*/ 243837 h 609591"/>
                <a:gd name="connsiteX59" fmla="*/ 457226 w 579144"/>
                <a:gd name="connsiteY59" fmla="*/ 266696 h 609591"/>
                <a:gd name="connsiteX60" fmla="*/ 457226 w 579144"/>
                <a:gd name="connsiteY60" fmla="*/ 586732 h 609591"/>
                <a:gd name="connsiteX61" fmla="*/ 480086 w 579144"/>
                <a:gd name="connsiteY61" fmla="*/ 609592 h 609591"/>
                <a:gd name="connsiteX62" fmla="*/ 502946 w 579144"/>
                <a:gd name="connsiteY62" fmla="*/ 586732 h 609591"/>
                <a:gd name="connsiteX63" fmla="*/ 502946 w 579144"/>
                <a:gd name="connsiteY63" fmla="*/ 266696 h 60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79144" h="609591">
                  <a:moveTo>
                    <a:pt x="419096" y="0"/>
                  </a:moveTo>
                  <a:lnTo>
                    <a:pt x="557900" y="0"/>
                  </a:lnTo>
                  <a:lnTo>
                    <a:pt x="560948" y="427"/>
                  </a:lnTo>
                  <a:lnTo>
                    <a:pt x="563966" y="1280"/>
                  </a:lnTo>
                  <a:lnTo>
                    <a:pt x="565795" y="2073"/>
                  </a:lnTo>
                  <a:cubicBezTo>
                    <a:pt x="568233" y="3109"/>
                    <a:pt x="570458" y="4663"/>
                    <a:pt x="572470" y="6645"/>
                  </a:cubicBezTo>
                  <a:lnTo>
                    <a:pt x="573689" y="7986"/>
                  </a:lnTo>
                  <a:lnTo>
                    <a:pt x="575030" y="9723"/>
                  </a:lnTo>
                  <a:lnTo>
                    <a:pt x="576676" y="12466"/>
                  </a:lnTo>
                  <a:lnTo>
                    <a:pt x="577864" y="15209"/>
                  </a:lnTo>
                  <a:lnTo>
                    <a:pt x="578444" y="17160"/>
                  </a:lnTo>
                  <a:lnTo>
                    <a:pt x="578870" y="19111"/>
                  </a:lnTo>
                  <a:lnTo>
                    <a:pt x="579145" y="22006"/>
                  </a:lnTo>
                  <a:lnTo>
                    <a:pt x="579145" y="160140"/>
                  </a:lnTo>
                  <a:cubicBezTo>
                    <a:pt x="579142" y="172765"/>
                    <a:pt x="568903" y="182996"/>
                    <a:pt x="556279" y="182992"/>
                  </a:cubicBezTo>
                  <a:cubicBezTo>
                    <a:pt x="544858" y="182989"/>
                    <a:pt x="535196" y="174561"/>
                    <a:pt x="533639" y="163249"/>
                  </a:cubicBezTo>
                  <a:lnTo>
                    <a:pt x="533425" y="160140"/>
                  </a:lnTo>
                  <a:lnTo>
                    <a:pt x="533425" y="77997"/>
                  </a:lnTo>
                  <a:lnTo>
                    <a:pt x="337137" y="274286"/>
                  </a:lnTo>
                  <a:cubicBezTo>
                    <a:pt x="329139" y="282287"/>
                    <a:pt x="316490" y="283232"/>
                    <a:pt x="307389" y="276511"/>
                  </a:cubicBezTo>
                  <a:lnTo>
                    <a:pt x="304828" y="274316"/>
                  </a:lnTo>
                  <a:lnTo>
                    <a:pt x="212475" y="185621"/>
                  </a:lnTo>
                  <a:lnTo>
                    <a:pt x="39046" y="359019"/>
                  </a:lnTo>
                  <a:cubicBezTo>
                    <a:pt x="30131" y="367959"/>
                    <a:pt x="15658" y="367977"/>
                    <a:pt x="6718" y="359065"/>
                  </a:cubicBezTo>
                  <a:cubicBezTo>
                    <a:pt x="-1319" y="351049"/>
                    <a:pt x="-2258" y="338351"/>
                    <a:pt x="4513" y="329240"/>
                  </a:cubicBezTo>
                  <a:lnTo>
                    <a:pt x="6738" y="326680"/>
                  </a:lnTo>
                  <a:lnTo>
                    <a:pt x="196321" y="137097"/>
                  </a:lnTo>
                  <a:cubicBezTo>
                    <a:pt x="204328" y="129106"/>
                    <a:pt x="216977" y="128172"/>
                    <a:pt x="226069" y="134903"/>
                  </a:cubicBezTo>
                  <a:lnTo>
                    <a:pt x="228629" y="137097"/>
                  </a:lnTo>
                  <a:lnTo>
                    <a:pt x="320983" y="225793"/>
                  </a:lnTo>
                  <a:lnTo>
                    <a:pt x="501056" y="45719"/>
                  </a:lnTo>
                  <a:lnTo>
                    <a:pt x="419066" y="45719"/>
                  </a:lnTo>
                  <a:cubicBezTo>
                    <a:pt x="407654" y="45704"/>
                    <a:pt x="398001" y="37274"/>
                    <a:pt x="396450" y="25969"/>
                  </a:cubicBezTo>
                  <a:lnTo>
                    <a:pt x="396237" y="22860"/>
                  </a:lnTo>
                  <a:cubicBezTo>
                    <a:pt x="396237" y="11436"/>
                    <a:pt x="404670" y="1767"/>
                    <a:pt x="415987" y="213"/>
                  </a:cubicBezTo>
                  <a:lnTo>
                    <a:pt x="419127" y="0"/>
                  </a:lnTo>
                  <a:close/>
                  <a:moveTo>
                    <a:pt x="22892" y="457194"/>
                  </a:moveTo>
                  <a:cubicBezTo>
                    <a:pt x="35517" y="457194"/>
                    <a:pt x="45752" y="467429"/>
                    <a:pt x="45752" y="480053"/>
                  </a:cubicBezTo>
                  <a:lnTo>
                    <a:pt x="45752" y="586732"/>
                  </a:lnTo>
                  <a:cubicBezTo>
                    <a:pt x="45752" y="599357"/>
                    <a:pt x="35517" y="609592"/>
                    <a:pt x="22892" y="609592"/>
                  </a:cubicBezTo>
                  <a:cubicBezTo>
                    <a:pt x="10267" y="609592"/>
                    <a:pt x="33" y="599357"/>
                    <a:pt x="33" y="586732"/>
                  </a:cubicBezTo>
                  <a:lnTo>
                    <a:pt x="33" y="480053"/>
                  </a:lnTo>
                  <a:cubicBezTo>
                    <a:pt x="33" y="467429"/>
                    <a:pt x="10267" y="457194"/>
                    <a:pt x="22892" y="457194"/>
                  </a:cubicBezTo>
                  <a:close/>
                  <a:moveTo>
                    <a:pt x="198150" y="358135"/>
                  </a:moveTo>
                  <a:cubicBezTo>
                    <a:pt x="198150" y="345510"/>
                    <a:pt x="187915" y="335275"/>
                    <a:pt x="175290" y="335275"/>
                  </a:cubicBezTo>
                  <a:cubicBezTo>
                    <a:pt x="162665" y="335275"/>
                    <a:pt x="152430" y="345510"/>
                    <a:pt x="152430" y="358135"/>
                  </a:cubicBezTo>
                  <a:lnTo>
                    <a:pt x="152430" y="586732"/>
                  </a:lnTo>
                  <a:cubicBezTo>
                    <a:pt x="152430" y="599357"/>
                    <a:pt x="162665" y="609592"/>
                    <a:pt x="175290" y="609592"/>
                  </a:cubicBezTo>
                  <a:cubicBezTo>
                    <a:pt x="187915" y="609592"/>
                    <a:pt x="198150" y="599357"/>
                    <a:pt x="198150" y="586732"/>
                  </a:cubicBezTo>
                  <a:lnTo>
                    <a:pt x="198150" y="358135"/>
                  </a:lnTo>
                  <a:close/>
                  <a:moveTo>
                    <a:pt x="327688" y="396235"/>
                  </a:moveTo>
                  <a:cubicBezTo>
                    <a:pt x="340313" y="396235"/>
                    <a:pt x="350548" y="406470"/>
                    <a:pt x="350548" y="419094"/>
                  </a:cubicBezTo>
                  <a:lnTo>
                    <a:pt x="350548" y="586732"/>
                  </a:lnTo>
                  <a:cubicBezTo>
                    <a:pt x="350548" y="599357"/>
                    <a:pt x="340313" y="609592"/>
                    <a:pt x="327688" y="609592"/>
                  </a:cubicBezTo>
                  <a:cubicBezTo>
                    <a:pt x="315063" y="609592"/>
                    <a:pt x="304828" y="599357"/>
                    <a:pt x="304828" y="586732"/>
                  </a:cubicBezTo>
                  <a:lnTo>
                    <a:pt x="304828" y="419094"/>
                  </a:lnTo>
                  <a:cubicBezTo>
                    <a:pt x="304828" y="406470"/>
                    <a:pt x="315063" y="396235"/>
                    <a:pt x="327688" y="396235"/>
                  </a:cubicBezTo>
                  <a:close/>
                  <a:moveTo>
                    <a:pt x="502946" y="266696"/>
                  </a:moveTo>
                  <a:cubicBezTo>
                    <a:pt x="502946" y="254072"/>
                    <a:pt x="492711" y="243837"/>
                    <a:pt x="480086" y="243837"/>
                  </a:cubicBezTo>
                  <a:cubicBezTo>
                    <a:pt x="467461" y="243837"/>
                    <a:pt x="457226" y="254072"/>
                    <a:pt x="457226" y="266696"/>
                  </a:cubicBezTo>
                  <a:lnTo>
                    <a:pt x="457226" y="586732"/>
                  </a:lnTo>
                  <a:cubicBezTo>
                    <a:pt x="457226" y="599357"/>
                    <a:pt x="467461" y="609592"/>
                    <a:pt x="480086" y="609592"/>
                  </a:cubicBezTo>
                  <a:cubicBezTo>
                    <a:pt x="492711" y="609592"/>
                    <a:pt x="502946" y="599357"/>
                    <a:pt x="502946" y="586732"/>
                  </a:cubicBezTo>
                  <a:lnTo>
                    <a:pt x="502946" y="266696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E6524A3-DF0F-6917-3D64-BC8A883B742B}"/>
              </a:ext>
            </a:extLst>
          </p:cNvPr>
          <p:cNvGrpSpPr/>
          <p:nvPr/>
        </p:nvGrpSpPr>
        <p:grpSpPr>
          <a:xfrm>
            <a:off x="8126412" y="2006822"/>
            <a:ext cx="3481389" cy="2247678"/>
            <a:chOff x="8126412" y="2006822"/>
            <a:chExt cx="3481389" cy="2247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E1CD6A-5E9A-4FAC-042C-62EC11020A65}"/>
                </a:ext>
              </a:extLst>
            </p:cNvPr>
            <p:cNvSpPr txBox="1"/>
            <p:nvPr/>
          </p:nvSpPr>
          <p:spPr>
            <a:xfrm>
              <a:off x="8126412" y="2006822"/>
              <a:ext cx="3481389" cy="2247678"/>
            </a:xfrm>
            <a:prstGeom prst="roundRect">
              <a:avLst>
                <a:gd name="adj" fmla="val 9240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r>
                <a:rPr lang="en-US" sz="2000">
                  <a:latin typeface="Open Sans SemiBold"/>
                  <a:ea typeface="Open Sans SemiBold"/>
                  <a:cs typeface="Open Sans SemiBold"/>
                </a:rPr>
                <a:t>Developer Experience</a:t>
              </a:r>
              <a:endPara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24" name="Graphic 11">
              <a:extLst>
                <a:ext uri="{FF2B5EF4-FFF2-40B4-BE49-F238E27FC236}">
                  <a16:creationId xmlns:a16="http://schemas.microsoft.com/office/drawing/2014/main" id="{D5061F40-EF2E-671B-E41E-A4E8A0328651}"/>
                </a:ext>
              </a:extLst>
            </p:cNvPr>
            <p:cNvSpPr/>
            <p:nvPr/>
          </p:nvSpPr>
          <p:spPr>
            <a:xfrm>
              <a:off x="9562306" y="2657534"/>
              <a:ext cx="609600" cy="609624"/>
            </a:xfrm>
            <a:custGeom>
              <a:avLst/>
              <a:gdLst>
                <a:gd name="connsiteX0" fmla="*/ 403860 w 609600"/>
                <a:gd name="connsiteY0" fmla="*/ 0 h 609624"/>
                <a:gd name="connsiteX1" fmla="*/ 426507 w 609600"/>
                <a:gd name="connsiteY1" fmla="*/ 19751 h 609624"/>
                <a:gd name="connsiteX2" fmla="*/ 426720 w 609600"/>
                <a:gd name="connsiteY2" fmla="*/ 22860 h 609624"/>
                <a:gd name="connsiteX3" fmla="*/ 426720 w 609600"/>
                <a:gd name="connsiteY3" fmla="*/ 93726 h 609624"/>
                <a:gd name="connsiteX4" fmla="*/ 515874 w 609600"/>
                <a:gd name="connsiteY4" fmla="*/ 182880 h 609624"/>
                <a:gd name="connsiteX5" fmla="*/ 586740 w 609600"/>
                <a:gd name="connsiteY5" fmla="*/ 182880 h 609624"/>
                <a:gd name="connsiteX6" fmla="*/ 609594 w 609600"/>
                <a:gd name="connsiteY6" fmla="*/ 205747 h 609624"/>
                <a:gd name="connsiteX7" fmla="*/ 589849 w 609600"/>
                <a:gd name="connsiteY7" fmla="*/ 228387 h 609624"/>
                <a:gd name="connsiteX8" fmla="*/ 586740 w 609600"/>
                <a:gd name="connsiteY8" fmla="*/ 228600 h 609624"/>
                <a:gd name="connsiteX9" fmla="*/ 518160 w 609600"/>
                <a:gd name="connsiteY9" fmla="*/ 228600 h 609624"/>
                <a:gd name="connsiteX10" fmla="*/ 518160 w 609600"/>
                <a:gd name="connsiteY10" fmla="*/ 281940 h 609624"/>
                <a:gd name="connsiteX11" fmla="*/ 586740 w 609600"/>
                <a:gd name="connsiteY11" fmla="*/ 281940 h 609624"/>
                <a:gd name="connsiteX12" fmla="*/ 609387 w 609600"/>
                <a:gd name="connsiteY12" fmla="*/ 301691 h 609624"/>
                <a:gd name="connsiteX13" fmla="*/ 609600 w 609600"/>
                <a:gd name="connsiteY13" fmla="*/ 304800 h 609624"/>
                <a:gd name="connsiteX14" fmla="*/ 589849 w 609600"/>
                <a:gd name="connsiteY14" fmla="*/ 327447 h 609624"/>
                <a:gd name="connsiteX15" fmla="*/ 586740 w 609600"/>
                <a:gd name="connsiteY15" fmla="*/ 327660 h 609624"/>
                <a:gd name="connsiteX16" fmla="*/ 518160 w 609600"/>
                <a:gd name="connsiteY16" fmla="*/ 327660 h 609624"/>
                <a:gd name="connsiteX17" fmla="*/ 518160 w 609600"/>
                <a:gd name="connsiteY17" fmla="*/ 381000 h 609624"/>
                <a:gd name="connsiteX18" fmla="*/ 586740 w 609600"/>
                <a:gd name="connsiteY18" fmla="*/ 381000 h 609624"/>
                <a:gd name="connsiteX19" fmla="*/ 609387 w 609600"/>
                <a:gd name="connsiteY19" fmla="*/ 400751 h 609624"/>
                <a:gd name="connsiteX20" fmla="*/ 609600 w 609600"/>
                <a:gd name="connsiteY20" fmla="*/ 403860 h 609624"/>
                <a:gd name="connsiteX21" fmla="*/ 589849 w 609600"/>
                <a:gd name="connsiteY21" fmla="*/ 426507 h 609624"/>
                <a:gd name="connsiteX22" fmla="*/ 586740 w 609600"/>
                <a:gd name="connsiteY22" fmla="*/ 426720 h 609624"/>
                <a:gd name="connsiteX23" fmla="*/ 515874 w 609600"/>
                <a:gd name="connsiteY23" fmla="*/ 426720 h 609624"/>
                <a:gd name="connsiteX24" fmla="*/ 426720 w 609600"/>
                <a:gd name="connsiteY24" fmla="*/ 515905 h 609624"/>
                <a:gd name="connsiteX25" fmla="*/ 426720 w 609600"/>
                <a:gd name="connsiteY25" fmla="*/ 586770 h 609624"/>
                <a:gd name="connsiteX26" fmla="*/ 403854 w 609600"/>
                <a:gd name="connsiteY26" fmla="*/ 609624 h 609624"/>
                <a:gd name="connsiteX27" fmla="*/ 381213 w 609600"/>
                <a:gd name="connsiteY27" fmla="*/ 589879 h 609624"/>
                <a:gd name="connsiteX28" fmla="*/ 381000 w 609600"/>
                <a:gd name="connsiteY28" fmla="*/ 586770 h 609624"/>
                <a:gd name="connsiteX29" fmla="*/ 381000 w 609600"/>
                <a:gd name="connsiteY29" fmla="*/ 518160 h 609624"/>
                <a:gd name="connsiteX30" fmla="*/ 327630 w 609600"/>
                <a:gd name="connsiteY30" fmla="*/ 518160 h 609624"/>
                <a:gd name="connsiteX31" fmla="*/ 327660 w 609600"/>
                <a:gd name="connsiteY31" fmla="*/ 586770 h 609624"/>
                <a:gd name="connsiteX32" fmla="*/ 307909 w 609600"/>
                <a:gd name="connsiteY32" fmla="*/ 609417 h 609624"/>
                <a:gd name="connsiteX33" fmla="*/ 304800 w 609600"/>
                <a:gd name="connsiteY33" fmla="*/ 609600 h 609624"/>
                <a:gd name="connsiteX34" fmla="*/ 282153 w 609600"/>
                <a:gd name="connsiteY34" fmla="*/ 589849 h 609624"/>
                <a:gd name="connsiteX35" fmla="*/ 281940 w 609600"/>
                <a:gd name="connsiteY35" fmla="*/ 586740 h 609624"/>
                <a:gd name="connsiteX36" fmla="*/ 281910 w 609600"/>
                <a:gd name="connsiteY36" fmla="*/ 518130 h 609624"/>
                <a:gd name="connsiteX37" fmla="*/ 228600 w 609600"/>
                <a:gd name="connsiteY37" fmla="*/ 518130 h 609624"/>
                <a:gd name="connsiteX38" fmla="*/ 228600 w 609600"/>
                <a:gd name="connsiteY38" fmla="*/ 586740 h 609624"/>
                <a:gd name="connsiteX39" fmla="*/ 208849 w 609600"/>
                <a:gd name="connsiteY39" fmla="*/ 609387 h 609624"/>
                <a:gd name="connsiteX40" fmla="*/ 205740 w 609600"/>
                <a:gd name="connsiteY40" fmla="*/ 609600 h 609624"/>
                <a:gd name="connsiteX41" fmla="*/ 183093 w 609600"/>
                <a:gd name="connsiteY41" fmla="*/ 589849 h 609624"/>
                <a:gd name="connsiteX42" fmla="*/ 182880 w 609600"/>
                <a:gd name="connsiteY42" fmla="*/ 586740 h 609624"/>
                <a:gd name="connsiteX43" fmla="*/ 182880 w 609600"/>
                <a:gd name="connsiteY43" fmla="*/ 515874 h 609624"/>
                <a:gd name="connsiteX44" fmla="*/ 93726 w 609600"/>
                <a:gd name="connsiteY44" fmla="*/ 426720 h 609624"/>
                <a:gd name="connsiteX45" fmla="*/ 22860 w 609600"/>
                <a:gd name="connsiteY45" fmla="*/ 426720 h 609624"/>
                <a:gd name="connsiteX46" fmla="*/ 7 w 609600"/>
                <a:gd name="connsiteY46" fmla="*/ 403854 h 609624"/>
                <a:gd name="connsiteX47" fmla="*/ 19751 w 609600"/>
                <a:gd name="connsiteY47" fmla="*/ 381213 h 609624"/>
                <a:gd name="connsiteX48" fmla="*/ 22860 w 609600"/>
                <a:gd name="connsiteY48" fmla="*/ 381000 h 609624"/>
                <a:gd name="connsiteX49" fmla="*/ 91440 w 609600"/>
                <a:gd name="connsiteY49" fmla="*/ 380970 h 609624"/>
                <a:gd name="connsiteX50" fmla="*/ 91440 w 609600"/>
                <a:gd name="connsiteY50" fmla="*/ 327630 h 609624"/>
                <a:gd name="connsiteX51" fmla="*/ 22860 w 609600"/>
                <a:gd name="connsiteY51" fmla="*/ 327660 h 609624"/>
                <a:gd name="connsiteX52" fmla="*/ 213 w 609600"/>
                <a:gd name="connsiteY52" fmla="*/ 307909 h 609624"/>
                <a:gd name="connsiteX53" fmla="*/ 0 w 609600"/>
                <a:gd name="connsiteY53" fmla="*/ 304800 h 609624"/>
                <a:gd name="connsiteX54" fmla="*/ 19751 w 609600"/>
                <a:gd name="connsiteY54" fmla="*/ 282153 h 609624"/>
                <a:gd name="connsiteX55" fmla="*/ 22860 w 609600"/>
                <a:gd name="connsiteY55" fmla="*/ 281940 h 609624"/>
                <a:gd name="connsiteX56" fmla="*/ 91440 w 609600"/>
                <a:gd name="connsiteY56" fmla="*/ 281910 h 609624"/>
                <a:gd name="connsiteX57" fmla="*/ 91440 w 609600"/>
                <a:gd name="connsiteY57" fmla="*/ 228570 h 609624"/>
                <a:gd name="connsiteX58" fmla="*/ 22860 w 609600"/>
                <a:gd name="connsiteY58" fmla="*/ 228600 h 609624"/>
                <a:gd name="connsiteX59" fmla="*/ 213 w 609600"/>
                <a:gd name="connsiteY59" fmla="*/ 208849 h 609624"/>
                <a:gd name="connsiteX60" fmla="*/ 0 w 609600"/>
                <a:gd name="connsiteY60" fmla="*/ 205740 h 609624"/>
                <a:gd name="connsiteX61" fmla="*/ 19751 w 609600"/>
                <a:gd name="connsiteY61" fmla="*/ 183093 h 609624"/>
                <a:gd name="connsiteX62" fmla="*/ 22860 w 609600"/>
                <a:gd name="connsiteY62" fmla="*/ 182880 h 609624"/>
                <a:gd name="connsiteX63" fmla="*/ 93726 w 609600"/>
                <a:gd name="connsiteY63" fmla="*/ 182850 h 609624"/>
                <a:gd name="connsiteX64" fmla="*/ 182880 w 609600"/>
                <a:gd name="connsiteY64" fmla="*/ 93726 h 609624"/>
                <a:gd name="connsiteX65" fmla="*/ 182880 w 609600"/>
                <a:gd name="connsiteY65" fmla="*/ 22860 h 609624"/>
                <a:gd name="connsiteX66" fmla="*/ 205747 w 609600"/>
                <a:gd name="connsiteY66" fmla="*/ 7 h 609624"/>
                <a:gd name="connsiteX67" fmla="*/ 228387 w 609600"/>
                <a:gd name="connsiteY67" fmla="*/ 19751 h 609624"/>
                <a:gd name="connsiteX68" fmla="*/ 228600 w 609600"/>
                <a:gd name="connsiteY68" fmla="*/ 22860 h 609624"/>
                <a:gd name="connsiteX69" fmla="*/ 228600 w 609600"/>
                <a:gd name="connsiteY69" fmla="*/ 91410 h 609624"/>
                <a:gd name="connsiteX70" fmla="*/ 281910 w 609600"/>
                <a:gd name="connsiteY70" fmla="*/ 91410 h 609624"/>
                <a:gd name="connsiteX71" fmla="*/ 281940 w 609600"/>
                <a:gd name="connsiteY71" fmla="*/ 22860 h 609624"/>
                <a:gd name="connsiteX72" fmla="*/ 301691 w 609600"/>
                <a:gd name="connsiteY72" fmla="*/ 213 h 609624"/>
                <a:gd name="connsiteX73" fmla="*/ 304800 w 609600"/>
                <a:gd name="connsiteY73" fmla="*/ 0 h 609624"/>
                <a:gd name="connsiteX74" fmla="*/ 327447 w 609600"/>
                <a:gd name="connsiteY74" fmla="*/ 19751 h 609624"/>
                <a:gd name="connsiteX75" fmla="*/ 327660 w 609600"/>
                <a:gd name="connsiteY75" fmla="*/ 22860 h 609624"/>
                <a:gd name="connsiteX76" fmla="*/ 327630 w 609600"/>
                <a:gd name="connsiteY76" fmla="*/ 91410 h 609624"/>
                <a:gd name="connsiteX77" fmla="*/ 381000 w 609600"/>
                <a:gd name="connsiteY77" fmla="*/ 91410 h 609624"/>
                <a:gd name="connsiteX78" fmla="*/ 381000 w 609600"/>
                <a:gd name="connsiteY78" fmla="*/ 22860 h 609624"/>
                <a:gd name="connsiteX79" fmla="*/ 397764 w 609600"/>
                <a:gd name="connsiteY79" fmla="*/ 823 h 609624"/>
                <a:gd name="connsiteX80" fmla="*/ 400751 w 609600"/>
                <a:gd name="connsiteY80" fmla="*/ 213 h 609624"/>
                <a:gd name="connsiteX81" fmla="*/ 403860 w 609600"/>
                <a:gd name="connsiteY81" fmla="*/ 0 h 609624"/>
                <a:gd name="connsiteX82" fmla="*/ 403860 w 609600"/>
                <a:gd name="connsiteY82" fmla="*/ 137160 h 609624"/>
                <a:gd name="connsiteX83" fmla="*/ 205740 w 609600"/>
                <a:gd name="connsiteY83" fmla="*/ 137160 h 609624"/>
                <a:gd name="connsiteX84" fmla="*/ 137160 w 609600"/>
                <a:gd name="connsiteY84" fmla="*/ 205740 h 609624"/>
                <a:gd name="connsiteX85" fmla="*/ 137160 w 609600"/>
                <a:gd name="connsiteY85" fmla="*/ 403860 h 609624"/>
                <a:gd name="connsiteX86" fmla="*/ 205740 w 609600"/>
                <a:gd name="connsiteY86" fmla="*/ 472440 h 609624"/>
                <a:gd name="connsiteX87" fmla="*/ 403860 w 609600"/>
                <a:gd name="connsiteY87" fmla="*/ 472440 h 609624"/>
                <a:gd name="connsiteX88" fmla="*/ 472440 w 609600"/>
                <a:gd name="connsiteY88" fmla="*/ 403860 h 609624"/>
                <a:gd name="connsiteX89" fmla="*/ 472440 w 609600"/>
                <a:gd name="connsiteY89" fmla="*/ 205740 h 609624"/>
                <a:gd name="connsiteX90" fmla="*/ 403860 w 609600"/>
                <a:gd name="connsiteY90" fmla="*/ 137160 h 609624"/>
                <a:gd name="connsiteX91" fmla="*/ 304952 w 609600"/>
                <a:gd name="connsiteY91" fmla="*/ 213512 h 609624"/>
                <a:gd name="connsiteX92" fmla="*/ 396392 w 609600"/>
                <a:gd name="connsiteY92" fmla="*/ 304952 h 609624"/>
                <a:gd name="connsiteX93" fmla="*/ 304952 w 609600"/>
                <a:gd name="connsiteY93" fmla="*/ 396392 h 609624"/>
                <a:gd name="connsiteX94" fmla="*/ 213512 w 609600"/>
                <a:gd name="connsiteY94" fmla="*/ 304952 h 609624"/>
                <a:gd name="connsiteX95" fmla="*/ 304952 w 609600"/>
                <a:gd name="connsiteY95" fmla="*/ 213512 h 609624"/>
                <a:gd name="connsiteX96" fmla="*/ 304952 w 609600"/>
                <a:gd name="connsiteY96" fmla="*/ 259232 h 609624"/>
                <a:gd name="connsiteX97" fmla="*/ 259232 w 609600"/>
                <a:gd name="connsiteY97" fmla="*/ 304952 h 609624"/>
                <a:gd name="connsiteX98" fmla="*/ 304952 w 609600"/>
                <a:gd name="connsiteY98" fmla="*/ 350672 h 609624"/>
                <a:gd name="connsiteX99" fmla="*/ 350672 w 609600"/>
                <a:gd name="connsiteY99" fmla="*/ 304952 h 609624"/>
                <a:gd name="connsiteX100" fmla="*/ 304952 w 609600"/>
                <a:gd name="connsiteY100" fmla="*/ 259232 h 6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609600" h="609624">
                  <a:moveTo>
                    <a:pt x="403860" y="0"/>
                  </a:moveTo>
                  <a:cubicBezTo>
                    <a:pt x="415284" y="1"/>
                    <a:pt x="424952" y="8434"/>
                    <a:pt x="426507" y="19751"/>
                  </a:cubicBezTo>
                  <a:lnTo>
                    <a:pt x="426720" y="22860"/>
                  </a:lnTo>
                  <a:lnTo>
                    <a:pt x="426720" y="93726"/>
                  </a:lnTo>
                  <a:cubicBezTo>
                    <a:pt x="471608" y="102914"/>
                    <a:pt x="506687" y="137992"/>
                    <a:pt x="515874" y="182880"/>
                  </a:cubicBezTo>
                  <a:lnTo>
                    <a:pt x="586740" y="182880"/>
                  </a:lnTo>
                  <a:cubicBezTo>
                    <a:pt x="599365" y="182884"/>
                    <a:pt x="609597" y="193122"/>
                    <a:pt x="609594" y="205747"/>
                  </a:cubicBezTo>
                  <a:cubicBezTo>
                    <a:pt x="609591" y="217165"/>
                    <a:pt x="601160" y="226830"/>
                    <a:pt x="589849" y="228387"/>
                  </a:cubicBezTo>
                  <a:lnTo>
                    <a:pt x="586740" y="228600"/>
                  </a:lnTo>
                  <a:lnTo>
                    <a:pt x="518160" y="228600"/>
                  </a:lnTo>
                  <a:lnTo>
                    <a:pt x="518160" y="281940"/>
                  </a:lnTo>
                  <a:lnTo>
                    <a:pt x="586740" y="281940"/>
                  </a:lnTo>
                  <a:cubicBezTo>
                    <a:pt x="598164" y="281940"/>
                    <a:pt x="607832" y="290374"/>
                    <a:pt x="609387" y="301691"/>
                  </a:cubicBezTo>
                  <a:lnTo>
                    <a:pt x="609600" y="304800"/>
                  </a:lnTo>
                  <a:cubicBezTo>
                    <a:pt x="609600" y="316224"/>
                    <a:pt x="601166" y="325892"/>
                    <a:pt x="589849" y="327447"/>
                  </a:cubicBezTo>
                  <a:lnTo>
                    <a:pt x="586740" y="327660"/>
                  </a:lnTo>
                  <a:lnTo>
                    <a:pt x="518160" y="327660"/>
                  </a:lnTo>
                  <a:lnTo>
                    <a:pt x="518160" y="381000"/>
                  </a:lnTo>
                  <a:lnTo>
                    <a:pt x="586740" y="381000"/>
                  </a:lnTo>
                  <a:cubicBezTo>
                    <a:pt x="598164" y="381000"/>
                    <a:pt x="607832" y="389434"/>
                    <a:pt x="609387" y="400751"/>
                  </a:cubicBezTo>
                  <a:lnTo>
                    <a:pt x="609600" y="403860"/>
                  </a:lnTo>
                  <a:cubicBezTo>
                    <a:pt x="609600" y="415284"/>
                    <a:pt x="601166" y="424952"/>
                    <a:pt x="589849" y="426507"/>
                  </a:cubicBezTo>
                  <a:lnTo>
                    <a:pt x="586740" y="426720"/>
                  </a:lnTo>
                  <a:lnTo>
                    <a:pt x="515874" y="426720"/>
                  </a:lnTo>
                  <a:cubicBezTo>
                    <a:pt x="506696" y="471620"/>
                    <a:pt x="471617" y="506712"/>
                    <a:pt x="426720" y="515905"/>
                  </a:cubicBezTo>
                  <a:lnTo>
                    <a:pt x="426720" y="586770"/>
                  </a:lnTo>
                  <a:cubicBezTo>
                    <a:pt x="426717" y="599395"/>
                    <a:pt x="416479" y="609627"/>
                    <a:pt x="403854" y="609624"/>
                  </a:cubicBezTo>
                  <a:cubicBezTo>
                    <a:pt x="392433" y="609621"/>
                    <a:pt x="382771" y="601191"/>
                    <a:pt x="381213" y="589879"/>
                  </a:cubicBezTo>
                  <a:lnTo>
                    <a:pt x="381000" y="586770"/>
                  </a:lnTo>
                  <a:lnTo>
                    <a:pt x="381000" y="518160"/>
                  </a:lnTo>
                  <a:lnTo>
                    <a:pt x="327630" y="518160"/>
                  </a:lnTo>
                  <a:lnTo>
                    <a:pt x="327660" y="586770"/>
                  </a:lnTo>
                  <a:cubicBezTo>
                    <a:pt x="327660" y="598194"/>
                    <a:pt x="319226" y="607863"/>
                    <a:pt x="307909" y="609417"/>
                  </a:cubicBezTo>
                  <a:lnTo>
                    <a:pt x="304800" y="609600"/>
                  </a:lnTo>
                  <a:cubicBezTo>
                    <a:pt x="293376" y="609600"/>
                    <a:pt x="283708" y="601166"/>
                    <a:pt x="282153" y="589849"/>
                  </a:cubicBezTo>
                  <a:lnTo>
                    <a:pt x="281940" y="586740"/>
                  </a:lnTo>
                  <a:lnTo>
                    <a:pt x="281910" y="518130"/>
                  </a:lnTo>
                  <a:lnTo>
                    <a:pt x="228600" y="518130"/>
                  </a:lnTo>
                  <a:lnTo>
                    <a:pt x="228600" y="586740"/>
                  </a:lnTo>
                  <a:cubicBezTo>
                    <a:pt x="228599" y="598164"/>
                    <a:pt x="220166" y="607832"/>
                    <a:pt x="208849" y="609387"/>
                  </a:cubicBezTo>
                  <a:lnTo>
                    <a:pt x="205740" y="609600"/>
                  </a:lnTo>
                  <a:cubicBezTo>
                    <a:pt x="194316" y="609600"/>
                    <a:pt x="184647" y="601166"/>
                    <a:pt x="183093" y="589849"/>
                  </a:cubicBezTo>
                  <a:lnTo>
                    <a:pt x="182880" y="586740"/>
                  </a:lnTo>
                  <a:lnTo>
                    <a:pt x="182880" y="515874"/>
                  </a:lnTo>
                  <a:cubicBezTo>
                    <a:pt x="137992" y="506687"/>
                    <a:pt x="102914" y="471608"/>
                    <a:pt x="93726" y="426720"/>
                  </a:cubicBezTo>
                  <a:lnTo>
                    <a:pt x="22860" y="426720"/>
                  </a:lnTo>
                  <a:cubicBezTo>
                    <a:pt x="10235" y="426717"/>
                    <a:pt x="3" y="416479"/>
                    <a:pt x="7" y="403854"/>
                  </a:cubicBezTo>
                  <a:cubicBezTo>
                    <a:pt x="10" y="392433"/>
                    <a:pt x="8439" y="382771"/>
                    <a:pt x="19751" y="381213"/>
                  </a:cubicBezTo>
                  <a:lnTo>
                    <a:pt x="22860" y="381000"/>
                  </a:lnTo>
                  <a:lnTo>
                    <a:pt x="91440" y="380970"/>
                  </a:lnTo>
                  <a:lnTo>
                    <a:pt x="91440" y="327630"/>
                  </a:lnTo>
                  <a:lnTo>
                    <a:pt x="22860" y="327660"/>
                  </a:lnTo>
                  <a:cubicBezTo>
                    <a:pt x="11436" y="327660"/>
                    <a:pt x="1767" y="319226"/>
                    <a:pt x="213" y="307909"/>
                  </a:cubicBezTo>
                  <a:lnTo>
                    <a:pt x="0" y="304800"/>
                  </a:lnTo>
                  <a:cubicBezTo>
                    <a:pt x="1" y="293376"/>
                    <a:pt x="8434" y="283708"/>
                    <a:pt x="19751" y="282153"/>
                  </a:cubicBezTo>
                  <a:lnTo>
                    <a:pt x="22860" y="281940"/>
                  </a:lnTo>
                  <a:lnTo>
                    <a:pt x="91440" y="281910"/>
                  </a:lnTo>
                  <a:lnTo>
                    <a:pt x="91440" y="228570"/>
                  </a:lnTo>
                  <a:lnTo>
                    <a:pt x="22860" y="228600"/>
                  </a:lnTo>
                  <a:cubicBezTo>
                    <a:pt x="11436" y="228599"/>
                    <a:pt x="1767" y="220166"/>
                    <a:pt x="213" y="208849"/>
                  </a:cubicBezTo>
                  <a:lnTo>
                    <a:pt x="0" y="205740"/>
                  </a:lnTo>
                  <a:cubicBezTo>
                    <a:pt x="1" y="194316"/>
                    <a:pt x="8434" y="184647"/>
                    <a:pt x="19751" y="183093"/>
                  </a:cubicBezTo>
                  <a:lnTo>
                    <a:pt x="22860" y="182880"/>
                  </a:lnTo>
                  <a:lnTo>
                    <a:pt x="93726" y="182850"/>
                  </a:lnTo>
                  <a:cubicBezTo>
                    <a:pt x="102924" y="137974"/>
                    <a:pt x="138001" y="102909"/>
                    <a:pt x="182880" y="93726"/>
                  </a:cubicBezTo>
                  <a:lnTo>
                    <a:pt x="182880" y="22860"/>
                  </a:lnTo>
                  <a:cubicBezTo>
                    <a:pt x="182884" y="10235"/>
                    <a:pt x="193122" y="3"/>
                    <a:pt x="205747" y="7"/>
                  </a:cubicBezTo>
                  <a:cubicBezTo>
                    <a:pt x="217165" y="10"/>
                    <a:pt x="226830" y="8439"/>
                    <a:pt x="228387" y="19751"/>
                  </a:cubicBezTo>
                  <a:lnTo>
                    <a:pt x="228600" y="22860"/>
                  </a:lnTo>
                  <a:lnTo>
                    <a:pt x="228600" y="91410"/>
                  </a:lnTo>
                  <a:lnTo>
                    <a:pt x="281910" y="91410"/>
                  </a:lnTo>
                  <a:lnTo>
                    <a:pt x="281940" y="22860"/>
                  </a:lnTo>
                  <a:cubicBezTo>
                    <a:pt x="281940" y="11436"/>
                    <a:pt x="290374" y="1767"/>
                    <a:pt x="301691" y="213"/>
                  </a:cubicBezTo>
                  <a:lnTo>
                    <a:pt x="304800" y="0"/>
                  </a:lnTo>
                  <a:cubicBezTo>
                    <a:pt x="316224" y="1"/>
                    <a:pt x="325892" y="8434"/>
                    <a:pt x="327447" y="19751"/>
                  </a:cubicBezTo>
                  <a:lnTo>
                    <a:pt x="327660" y="22860"/>
                  </a:lnTo>
                  <a:lnTo>
                    <a:pt x="327630" y="91410"/>
                  </a:lnTo>
                  <a:lnTo>
                    <a:pt x="381000" y="91410"/>
                  </a:lnTo>
                  <a:lnTo>
                    <a:pt x="381000" y="22860"/>
                  </a:lnTo>
                  <a:cubicBezTo>
                    <a:pt x="380997" y="12581"/>
                    <a:pt x="387858" y="3564"/>
                    <a:pt x="397764" y="823"/>
                  </a:cubicBezTo>
                  <a:lnTo>
                    <a:pt x="400751" y="213"/>
                  </a:lnTo>
                  <a:lnTo>
                    <a:pt x="403860" y="0"/>
                  </a:lnTo>
                  <a:close/>
                  <a:moveTo>
                    <a:pt x="403860" y="137160"/>
                  </a:moveTo>
                  <a:lnTo>
                    <a:pt x="205740" y="137160"/>
                  </a:lnTo>
                  <a:cubicBezTo>
                    <a:pt x="167864" y="137160"/>
                    <a:pt x="137160" y="167864"/>
                    <a:pt x="137160" y="205740"/>
                  </a:cubicBezTo>
                  <a:lnTo>
                    <a:pt x="137160" y="403860"/>
                  </a:lnTo>
                  <a:cubicBezTo>
                    <a:pt x="137160" y="441734"/>
                    <a:pt x="167864" y="472440"/>
                    <a:pt x="205740" y="472440"/>
                  </a:cubicBezTo>
                  <a:lnTo>
                    <a:pt x="403860" y="472440"/>
                  </a:lnTo>
                  <a:cubicBezTo>
                    <a:pt x="441734" y="472440"/>
                    <a:pt x="472440" y="441734"/>
                    <a:pt x="472440" y="403860"/>
                  </a:cubicBezTo>
                  <a:lnTo>
                    <a:pt x="472440" y="205740"/>
                  </a:lnTo>
                  <a:cubicBezTo>
                    <a:pt x="472440" y="167864"/>
                    <a:pt x="441734" y="137160"/>
                    <a:pt x="403860" y="137160"/>
                  </a:cubicBezTo>
                  <a:close/>
                  <a:moveTo>
                    <a:pt x="304952" y="213512"/>
                  </a:moveTo>
                  <a:cubicBezTo>
                    <a:pt x="355455" y="213512"/>
                    <a:pt x="396392" y="254450"/>
                    <a:pt x="396392" y="304952"/>
                  </a:cubicBezTo>
                  <a:cubicBezTo>
                    <a:pt x="396392" y="355455"/>
                    <a:pt x="355455" y="396392"/>
                    <a:pt x="304952" y="396392"/>
                  </a:cubicBezTo>
                  <a:cubicBezTo>
                    <a:pt x="254450" y="396392"/>
                    <a:pt x="213512" y="355455"/>
                    <a:pt x="213512" y="304952"/>
                  </a:cubicBezTo>
                  <a:cubicBezTo>
                    <a:pt x="213512" y="254450"/>
                    <a:pt x="254450" y="213512"/>
                    <a:pt x="304952" y="213512"/>
                  </a:cubicBezTo>
                  <a:close/>
                  <a:moveTo>
                    <a:pt x="304952" y="259232"/>
                  </a:moveTo>
                  <a:cubicBezTo>
                    <a:pt x="279703" y="259232"/>
                    <a:pt x="259232" y="279703"/>
                    <a:pt x="259232" y="304952"/>
                  </a:cubicBezTo>
                  <a:cubicBezTo>
                    <a:pt x="259232" y="330202"/>
                    <a:pt x="279703" y="350672"/>
                    <a:pt x="304952" y="350672"/>
                  </a:cubicBezTo>
                  <a:cubicBezTo>
                    <a:pt x="330202" y="350672"/>
                    <a:pt x="350672" y="330202"/>
                    <a:pt x="350672" y="304952"/>
                  </a:cubicBezTo>
                  <a:cubicBezTo>
                    <a:pt x="350672" y="279703"/>
                    <a:pt x="330202" y="259232"/>
                    <a:pt x="304952" y="259232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D136A2D-7BDF-8A0D-CDD8-DFD25FFF0231}"/>
              </a:ext>
            </a:extLst>
          </p:cNvPr>
          <p:cNvGrpSpPr/>
          <p:nvPr/>
        </p:nvGrpSpPr>
        <p:grpSpPr>
          <a:xfrm>
            <a:off x="584199" y="2006822"/>
            <a:ext cx="3481389" cy="2247678"/>
            <a:chOff x="584199" y="2006822"/>
            <a:chExt cx="3481389" cy="22476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7A8C2B-A5A2-5540-0C62-260D731AC7FC}"/>
                </a:ext>
              </a:extLst>
            </p:cNvPr>
            <p:cNvSpPr txBox="1"/>
            <p:nvPr/>
          </p:nvSpPr>
          <p:spPr>
            <a:xfrm>
              <a:off x="584199" y="2006822"/>
              <a:ext cx="3481389" cy="2247678"/>
            </a:xfrm>
            <a:prstGeom prst="roundRect">
              <a:avLst>
                <a:gd name="adj" fmla="val 8098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Performance</a:t>
              </a:r>
            </a:p>
          </p:txBody>
        </p:sp>
        <p:sp>
          <p:nvSpPr>
            <p:cNvPr id="22" name="Graphic 13">
              <a:extLst>
                <a:ext uri="{FF2B5EF4-FFF2-40B4-BE49-F238E27FC236}">
                  <a16:creationId xmlns:a16="http://schemas.microsoft.com/office/drawing/2014/main" id="{8EB350CE-A9C3-F486-44F2-6CFBE9B82B45}"/>
                </a:ext>
              </a:extLst>
            </p:cNvPr>
            <p:cNvSpPr/>
            <p:nvPr/>
          </p:nvSpPr>
          <p:spPr>
            <a:xfrm>
              <a:off x="1981872" y="2728026"/>
              <a:ext cx="686043" cy="468640"/>
            </a:xfrm>
            <a:custGeom>
              <a:avLst/>
              <a:gdLst>
                <a:gd name="connsiteX0" fmla="*/ 276145 w 686043"/>
                <a:gd name="connsiteY0" fmla="*/ 355824 h 468640"/>
                <a:gd name="connsiteX1" fmla="*/ 490663 w 686043"/>
                <a:gd name="connsiteY1" fmla="*/ 65216 h 468640"/>
                <a:gd name="connsiteX2" fmla="*/ 523928 w 686043"/>
                <a:gd name="connsiteY2" fmla="*/ 60104 h 468640"/>
                <a:gd name="connsiteX3" fmla="*/ 533012 w 686043"/>
                <a:gd name="connsiteY3" fmla="*/ 84761 h 468640"/>
                <a:gd name="connsiteX4" fmla="*/ 531983 w 686043"/>
                <a:gd name="connsiteY4" fmla="*/ 88122 h 468640"/>
                <a:gd name="connsiteX5" fmla="*/ 399281 w 686043"/>
                <a:gd name="connsiteY5" fmla="*/ 424129 h 468640"/>
                <a:gd name="connsiteX6" fmla="*/ 306941 w 686043"/>
                <a:gd name="connsiteY6" fmla="*/ 463494 h 468640"/>
                <a:gd name="connsiteX7" fmla="*/ 267575 w 686043"/>
                <a:gd name="connsiteY7" fmla="*/ 371151 h 468640"/>
                <a:gd name="connsiteX8" fmla="*/ 271139 w 686043"/>
                <a:gd name="connsiteY8" fmla="*/ 363608 h 468640"/>
                <a:gd name="connsiteX9" fmla="*/ 273505 w 686043"/>
                <a:gd name="connsiteY9" fmla="*/ 359630 h 468640"/>
                <a:gd name="connsiteX10" fmla="*/ 276111 w 686043"/>
                <a:gd name="connsiteY10" fmla="*/ 355858 h 468640"/>
                <a:gd name="connsiteX11" fmla="*/ 490663 w 686043"/>
                <a:gd name="connsiteY11" fmla="*/ 65216 h 468640"/>
                <a:gd name="connsiteX12" fmla="*/ 276111 w 686043"/>
                <a:gd name="connsiteY12" fmla="*/ 355858 h 468640"/>
                <a:gd name="connsiteX13" fmla="*/ 406447 w 686043"/>
                <a:gd name="connsiteY13" fmla="*/ 265915 h 468640"/>
                <a:gd name="connsiteX14" fmla="*/ 317499 w 686043"/>
                <a:gd name="connsiteY14" fmla="*/ 386410 h 468640"/>
                <a:gd name="connsiteX15" fmla="*/ 316127 w 686043"/>
                <a:gd name="connsiteY15" fmla="*/ 388536 h 468640"/>
                <a:gd name="connsiteX16" fmla="*/ 323695 w 686043"/>
                <a:gd name="connsiteY16" fmla="*/ 415121 h 468640"/>
                <a:gd name="connsiteX17" fmla="*/ 323740 w 686043"/>
                <a:gd name="connsiteY17" fmla="*/ 415145 h 468640"/>
                <a:gd name="connsiteX18" fmla="*/ 326037 w 686043"/>
                <a:gd name="connsiteY18" fmla="*/ 416243 h 468640"/>
                <a:gd name="connsiteX19" fmla="*/ 350040 w 686043"/>
                <a:gd name="connsiteY19" fmla="*/ 408082 h 468640"/>
                <a:gd name="connsiteX20" fmla="*/ 351412 w 686043"/>
                <a:gd name="connsiteY20" fmla="*/ 405236 h 468640"/>
                <a:gd name="connsiteX21" fmla="*/ 406447 w 686043"/>
                <a:gd name="connsiteY21" fmla="*/ 265915 h 468640"/>
                <a:gd name="connsiteX22" fmla="*/ 569668 w 686043"/>
                <a:gd name="connsiteY22" fmla="*/ 81298 h 468640"/>
                <a:gd name="connsiteX23" fmla="*/ 639002 w 686043"/>
                <a:gd name="connsiteY23" fmla="*/ 155776 h 468640"/>
                <a:gd name="connsiteX24" fmla="*/ 684265 w 686043"/>
                <a:gd name="connsiteY24" fmla="*/ 238003 h 468640"/>
                <a:gd name="connsiteX25" fmla="*/ 669692 w 686043"/>
                <a:gd name="connsiteY25" fmla="*/ 271333 h 468640"/>
                <a:gd name="connsiteX26" fmla="*/ 636362 w 686043"/>
                <a:gd name="connsiteY26" fmla="*/ 256760 h 468640"/>
                <a:gd name="connsiteX27" fmla="*/ 623400 w 686043"/>
                <a:gd name="connsiteY27" fmla="*/ 228916 h 468640"/>
                <a:gd name="connsiteX28" fmla="*/ 553106 w 686043"/>
                <a:gd name="connsiteY28" fmla="*/ 269482 h 468640"/>
                <a:gd name="connsiteX29" fmla="*/ 518023 w 686043"/>
                <a:gd name="connsiteY29" fmla="*/ 259894 h 468640"/>
                <a:gd name="connsiteX30" fmla="*/ 524508 w 686043"/>
                <a:gd name="connsiteY30" fmla="*/ 226893 h 468640"/>
                <a:gd name="connsiteX31" fmla="*/ 527422 w 686043"/>
                <a:gd name="connsiteY31" fmla="*/ 224939 h 468640"/>
                <a:gd name="connsiteX32" fmla="*/ 596620 w 686043"/>
                <a:gd name="connsiteY32" fmla="*/ 184957 h 468640"/>
                <a:gd name="connsiteX33" fmla="*/ 588733 w 686043"/>
                <a:gd name="connsiteY33" fmla="*/ 174190 h 468640"/>
                <a:gd name="connsiteX34" fmla="*/ 552454 w 686043"/>
                <a:gd name="connsiteY34" fmla="*/ 134413 h 468640"/>
                <a:gd name="connsiteX35" fmla="*/ 565484 w 686043"/>
                <a:gd name="connsiteY35" fmla="*/ 101358 h 468640"/>
                <a:gd name="connsiteX36" fmla="*/ 568467 w 686043"/>
                <a:gd name="connsiteY36" fmla="*/ 91345 h 468640"/>
                <a:gd name="connsiteX37" fmla="*/ 569290 w 686043"/>
                <a:gd name="connsiteY37" fmla="*/ 86304 h 468640"/>
                <a:gd name="connsiteX38" fmla="*/ 569633 w 686043"/>
                <a:gd name="connsiteY38" fmla="*/ 81298 h 468640"/>
                <a:gd name="connsiteX39" fmla="*/ 479485 w 686043"/>
                <a:gd name="connsiteY39" fmla="*/ 27771 h 468640"/>
                <a:gd name="connsiteX40" fmla="*/ 465563 w 686043"/>
                <a:gd name="connsiteY40" fmla="*/ 39018 h 468640"/>
                <a:gd name="connsiteX41" fmla="*/ 461654 w 686043"/>
                <a:gd name="connsiteY41" fmla="*/ 43819 h 468640"/>
                <a:gd name="connsiteX42" fmla="*/ 443137 w 686043"/>
                <a:gd name="connsiteY42" fmla="*/ 68954 h 468640"/>
                <a:gd name="connsiteX43" fmla="*/ 368728 w 686043"/>
                <a:gd name="connsiteY43" fmla="*/ 52837 h 468640"/>
                <a:gd name="connsiteX44" fmla="*/ 368728 w 686043"/>
                <a:gd name="connsiteY44" fmla="*/ 144460 h 468640"/>
                <a:gd name="connsiteX45" fmla="*/ 343004 w 686043"/>
                <a:gd name="connsiteY45" fmla="*/ 170171 h 468640"/>
                <a:gd name="connsiteX46" fmla="*/ 317533 w 686043"/>
                <a:gd name="connsiteY46" fmla="*/ 147958 h 468640"/>
                <a:gd name="connsiteX47" fmla="*/ 317293 w 686043"/>
                <a:gd name="connsiteY47" fmla="*/ 144460 h 468640"/>
                <a:gd name="connsiteX48" fmla="*/ 317293 w 686043"/>
                <a:gd name="connsiteY48" fmla="*/ 52220 h 468640"/>
                <a:gd name="connsiteX49" fmla="*/ 159834 w 686043"/>
                <a:gd name="connsiteY49" fmla="*/ 108250 h 468640"/>
                <a:gd name="connsiteX50" fmla="*/ 87173 w 686043"/>
                <a:gd name="connsiteY50" fmla="*/ 183859 h 468640"/>
                <a:gd name="connsiteX51" fmla="*/ 158565 w 686043"/>
                <a:gd name="connsiteY51" fmla="*/ 225076 h 468640"/>
                <a:gd name="connsiteX52" fmla="*/ 167954 w 686043"/>
                <a:gd name="connsiteY52" fmla="*/ 260213 h 468640"/>
                <a:gd name="connsiteX53" fmla="*/ 136002 w 686043"/>
                <a:gd name="connsiteY53" fmla="*/ 271162 h 468640"/>
                <a:gd name="connsiteX54" fmla="*/ 132847 w 686043"/>
                <a:gd name="connsiteY54" fmla="*/ 269619 h 468640"/>
                <a:gd name="connsiteX55" fmla="*/ 61730 w 686043"/>
                <a:gd name="connsiteY55" fmla="*/ 228574 h 468640"/>
                <a:gd name="connsiteX56" fmla="*/ 49523 w 686043"/>
                <a:gd name="connsiteY56" fmla="*/ 256726 h 468640"/>
                <a:gd name="connsiteX57" fmla="*/ 15977 w 686043"/>
                <a:gd name="connsiteY57" fmla="*/ 270778 h 468640"/>
                <a:gd name="connsiteX58" fmla="*/ 1585 w 686043"/>
                <a:gd name="connsiteY58" fmla="*/ 238106 h 468640"/>
                <a:gd name="connsiteX59" fmla="*/ 130310 w 686043"/>
                <a:gd name="connsiteY59" fmla="*/ 66108 h 468640"/>
                <a:gd name="connsiteX60" fmla="*/ 479485 w 686043"/>
                <a:gd name="connsiteY60" fmla="*/ 27806 h 46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86043" h="468640">
                  <a:moveTo>
                    <a:pt x="276145" y="355824"/>
                  </a:moveTo>
                  <a:lnTo>
                    <a:pt x="490663" y="65216"/>
                  </a:lnTo>
                  <a:cubicBezTo>
                    <a:pt x="498437" y="54619"/>
                    <a:pt x="513329" y="52330"/>
                    <a:pt x="523928" y="60104"/>
                  </a:cubicBezTo>
                  <a:cubicBezTo>
                    <a:pt x="531630" y="65755"/>
                    <a:pt x="535206" y="75464"/>
                    <a:pt x="533012" y="84761"/>
                  </a:cubicBezTo>
                  <a:lnTo>
                    <a:pt x="531983" y="88122"/>
                  </a:lnTo>
                  <a:lnTo>
                    <a:pt x="399281" y="424129"/>
                  </a:lnTo>
                  <a:cubicBezTo>
                    <a:pt x="384652" y="460497"/>
                    <a:pt x="343309" y="478123"/>
                    <a:pt x="306941" y="463494"/>
                  </a:cubicBezTo>
                  <a:cubicBezTo>
                    <a:pt x="270570" y="448863"/>
                    <a:pt x="252946" y="407523"/>
                    <a:pt x="267575" y="371151"/>
                  </a:cubicBezTo>
                  <a:cubicBezTo>
                    <a:pt x="268614" y="368569"/>
                    <a:pt x="269804" y="366049"/>
                    <a:pt x="271139" y="363608"/>
                  </a:cubicBezTo>
                  <a:lnTo>
                    <a:pt x="273505" y="359630"/>
                  </a:lnTo>
                  <a:lnTo>
                    <a:pt x="276111" y="355858"/>
                  </a:lnTo>
                  <a:lnTo>
                    <a:pt x="490663" y="65216"/>
                  </a:lnTo>
                  <a:lnTo>
                    <a:pt x="276111" y="355858"/>
                  </a:lnTo>
                  <a:close/>
                  <a:moveTo>
                    <a:pt x="406447" y="265915"/>
                  </a:moveTo>
                  <a:lnTo>
                    <a:pt x="317499" y="386410"/>
                  </a:lnTo>
                  <a:lnTo>
                    <a:pt x="316127" y="388536"/>
                  </a:lnTo>
                  <a:cubicBezTo>
                    <a:pt x="310878" y="397966"/>
                    <a:pt x="314265" y="409872"/>
                    <a:pt x="323695" y="415121"/>
                  </a:cubicBezTo>
                  <a:cubicBezTo>
                    <a:pt x="323712" y="415128"/>
                    <a:pt x="323726" y="415139"/>
                    <a:pt x="323740" y="415145"/>
                  </a:cubicBezTo>
                  <a:lnTo>
                    <a:pt x="326037" y="416243"/>
                  </a:lnTo>
                  <a:cubicBezTo>
                    <a:pt x="334956" y="419785"/>
                    <a:pt x="345126" y="416325"/>
                    <a:pt x="350040" y="408082"/>
                  </a:cubicBezTo>
                  <a:lnTo>
                    <a:pt x="351412" y="405236"/>
                  </a:lnTo>
                  <a:lnTo>
                    <a:pt x="406447" y="265915"/>
                  </a:lnTo>
                  <a:close/>
                  <a:moveTo>
                    <a:pt x="569668" y="81298"/>
                  </a:moveTo>
                  <a:cubicBezTo>
                    <a:pt x="596139" y="102770"/>
                    <a:pt x="619477" y="127839"/>
                    <a:pt x="639002" y="155776"/>
                  </a:cubicBezTo>
                  <a:cubicBezTo>
                    <a:pt x="656970" y="181459"/>
                    <a:pt x="674321" y="212560"/>
                    <a:pt x="684265" y="238003"/>
                  </a:cubicBezTo>
                  <a:cubicBezTo>
                    <a:pt x="689446" y="251232"/>
                    <a:pt x="682921" y="266155"/>
                    <a:pt x="669692" y="271333"/>
                  </a:cubicBezTo>
                  <a:cubicBezTo>
                    <a:pt x="656462" y="276511"/>
                    <a:pt x="641543" y="269989"/>
                    <a:pt x="636362" y="256760"/>
                  </a:cubicBezTo>
                  <a:cubicBezTo>
                    <a:pt x="632549" y="247251"/>
                    <a:pt x="628221" y="237955"/>
                    <a:pt x="623400" y="228916"/>
                  </a:cubicBezTo>
                  <a:lnTo>
                    <a:pt x="553106" y="269482"/>
                  </a:lnTo>
                  <a:cubicBezTo>
                    <a:pt x="540771" y="276521"/>
                    <a:pt x="525063" y="272228"/>
                    <a:pt x="518023" y="259894"/>
                  </a:cubicBezTo>
                  <a:cubicBezTo>
                    <a:pt x="511697" y="248808"/>
                    <a:pt x="514457" y="234759"/>
                    <a:pt x="524508" y="226893"/>
                  </a:cubicBezTo>
                  <a:lnTo>
                    <a:pt x="527422" y="224939"/>
                  </a:lnTo>
                  <a:lnTo>
                    <a:pt x="596620" y="184957"/>
                  </a:lnTo>
                  <a:lnTo>
                    <a:pt x="588733" y="174190"/>
                  </a:lnTo>
                  <a:cubicBezTo>
                    <a:pt x="577801" y="159916"/>
                    <a:pt x="565663" y="146609"/>
                    <a:pt x="552454" y="134413"/>
                  </a:cubicBezTo>
                  <a:lnTo>
                    <a:pt x="565484" y="101358"/>
                  </a:lnTo>
                  <a:cubicBezTo>
                    <a:pt x="566787" y="98066"/>
                    <a:pt x="567782" y="94705"/>
                    <a:pt x="568467" y="91345"/>
                  </a:cubicBezTo>
                  <a:lnTo>
                    <a:pt x="569290" y="86304"/>
                  </a:lnTo>
                  <a:lnTo>
                    <a:pt x="569633" y="81298"/>
                  </a:lnTo>
                  <a:close/>
                  <a:moveTo>
                    <a:pt x="479485" y="27771"/>
                  </a:moveTo>
                  <a:cubicBezTo>
                    <a:pt x="474297" y="30788"/>
                    <a:pt x="469603" y="34581"/>
                    <a:pt x="465563" y="39018"/>
                  </a:cubicBezTo>
                  <a:lnTo>
                    <a:pt x="461654" y="43819"/>
                  </a:lnTo>
                  <a:lnTo>
                    <a:pt x="443137" y="68954"/>
                  </a:lnTo>
                  <a:cubicBezTo>
                    <a:pt x="419076" y="60599"/>
                    <a:pt x="394089" y="55188"/>
                    <a:pt x="368728" y="52837"/>
                  </a:cubicBezTo>
                  <a:lnTo>
                    <a:pt x="368728" y="144460"/>
                  </a:lnTo>
                  <a:cubicBezTo>
                    <a:pt x="368725" y="158663"/>
                    <a:pt x="357207" y="170174"/>
                    <a:pt x="343004" y="170171"/>
                  </a:cubicBezTo>
                  <a:cubicBezTo>
                    <a:pt x="330155" y="170167"/>
                    <a:pt x="319285" y="160684"/>
                    <a:pt x="317533" y="147958"/>
                  </a:cubicBezTo>
                  <a:lnTo>
                    <a:pt x="317293" y="144460"/>
                  </a:lnTo>
                  <a:lnTo>
                    <a:pt x="317293" y="52220"/>
                  </a:lnTo>
                  <a:cubicBezTo>
                    <a:pt x="260691" y="56245"/>
                    <a:pt x="206255" y="75615"/>
                    <a:pt x="159834" y="108250"/>
                  </a:cubicBezTo>
                  <a:cubicBezTo>
                    <a:pt x="131853" y="127864"/>
                    <a:pt x="107438" y="153581"/>
                    <a:pt x="87173" y="183859"/>
                  </a:cubicBezTo>
                  <a:lnTo>
                    <a:pt x="158565" y="225076"/>
                  </a:lnTo>
                  <a:cubicBezTo>
                    <a:pt x="170860" y="232188"/>
                    <a:pt x="175064" y="247917"/>
                    <a:pt x="167954" y="260213"/>
                  </a:cubicBezTo>
                  <a:cubicBezTo>
                    <a:pt x="161528" y="271326"/>
                    <a:pt x="147892" y="275997"/>
                    <a:pt x="136002" y="271162"/>
                  </a:cubicBezTo>
                  <a:lnTo>
                    <a:pt x="132847" y="269619"/>
                  </a:lnTo>
                  <a:lnTo>
                    <a:pt x="61730" y="228574"/>
                  </a:lnTo>
                  <a:cubicBezTo>
                    <a:pt x="57341" y="237695"/>
                    <a:pt x="53294" y="247090"/>
                    <a:pt x="49523" y="256726"/>
                  </a:cubicBezTo>
                  <a:cubicBezTo>
                    <a:pt x="44140" y="269869"/>
                    <a:pt x="29121" y="276161"/>
                    <a:pt x="15977" y="270778"/>
                  </a:cubicBezTo>
                  <a:cubicBezTo>
                    <a:pt x="3171" y="265535"/>
                    <a:pt x="-3189" y="251095"/>
                    <a:pt x="1585" y="238106"/>
                  </a:cubicBezTo>
                  <a:cubicBezTo>
                    <a:pt x="29257" y="166954"/>
                    <a:pt x="72908" y="106330"/>
                    <a:pt x="130310" y="66108"/>
                  </a:cubicBezTo>
                  <a:cubicBezTo>
                    <a:pt x="232496" y="-5525"/>
                    <a:pt x="364202" y="-19972"/>
                    <a:pt x="479485" y="27806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E4D324-236A-4F4B-C423-AEF65276C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400" b="0" i="0" u="none" strike="noStrike" kern="1200" cap="none" spc="-5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rPr>
              <a:t>.NET APIs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0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2D242-B42C-B483-2027-6BB109859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70CBF-03C0-919D-C792-3AE227FC2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Stack web UI with Blazor</a:t>
            </a:r>
          </a:p>
        </p:txBody>
      </p:sp>
    </p:spTree>
    <p:extLst>
      <p:ext uri="{BB962C8B-B14F-4D97-AF65-F5344CB8AC3E}">
        <p14:creationId xmlns:p14="http://schemas.microsoft.com/office/powerpoint/2010/main" val="415997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1CE7-46C0-1A77-DD6B-385F9F67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lIns="0">
            <a:normAutofit/>
          </a:bodyPr>
          <a:lstStyle/>
          <a:p>
            <a:r>
              <a:rPr lang="en-US"/>
              <a:t>ASP.NET Core improvements in .NET 8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6009AB8-E390-9437-B490-75AC6695B1F6}"/>
              </a:ext>
            </a:extLst>
          </p:cNvPr>
          <p:cNvGrpSpPr/>
          <p:nvPr/>
        </p:nvGrpSpPr>
        <p:grpSpPr>
          <a:xfrm>
            <a:off x="4358640" y="1993338"/>
            <a:ext cx="3474720" cy="4255061"/>
            <a:chOff x="4358640" y="1993338"/>
            <a:chExt cx="3474720" cy="425506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2638F23-4F36-4EB8-3A77-785482FC4E8E}"/>
                </a:ext>
              </a:extLst>
            </p:cNvPr>
            <p:cNvSpPr/>
            <p:nvPr/>
          </p:nvSpPr>
          <p:spPr>
            <a:xfrm>
              <a:off x="4358640" y="1993338"/>
              <a:ext cx="3474720" cy="4255061"/>
            </a:xfrm>
            <a:prstGeom prst="roundRect">
              <a:avLst>
                <a:gd name="adj" fmla="val 7608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Security &amp; APIs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176136E-3E53-311E-977E-EDB1FAAF7375}"/>
                </a:ext>
              </a:extLst>
            </p:cNvPr>
            <p:cNvGrpSpPr/>
            <p:nvPr/>
          </p:nvGrpSpPr>
          <p:grpSpPr>
            <a:xfrm>
              <a:off x="4450080" y="2525041"/>
              <a:ext cx="3291840" cy="3536269"/>
              <a:chOff x="701040" y="2525041"/>
              <a:chExt cx="3291840" cy="353626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EF7977-E467-9AF7-9558-32FE0ED37F9A}"/>
                  </a:ext>
                </a:extLst>
              </p:cNvPr>
              <p:cNvSpPr txBox="1"/>
              <p:nvPr/>
            </p:nvSpPr>
            <p:spPr>
              <a:xfrm>
                <a:off x="701040" y="2525041"/>
                <a:ext cx="3291840" cy="41388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36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Simplified auth for SPA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3DD0E8-9A3F-8DBA-2DE7-E795F8505296}"/>
                  </a:ext>
                </a:extLst>
              </p:cNvPr>
              <p:cNvSpPr txBox="1"/>
              <p:nvPr/>
            </p:nvSpPr>
            <p:spPr>
              <a:xfrm>
                <a:off x="701040" y="3045439"/>
                <a:ext cx="3291840" cy="41388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36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Identity endpoints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FE7ED8-772F-E779-C82D-F4E2168BD0EF}"/>
                  </a:ext>
                </a:extLst>
              </p:cNvPr>
              <p:cNvSpPr txBox="1"/>
              <p:nvPr/>
            </p:nvSpPr>
            <p:spPr>
              <a:xfrm>
                <a:off x="701040" y="3565837"/>
                <a:ext cx="3291840" cy="41388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36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Token based support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816202-6484-F500-8204-B856B0123F6E}"/>
                  </a:ext>
                </a:extLst>
              </p:cNvPr>
              <p:cNvSpPr txBox="1"/>
              <p:nvPr/>
            </p:nvSpPr>
            <p:spPr>
              <a:xfrm>
                <a:off x="701040" y="4086235"/>
                <a:ext cx="3291840" cy="41388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36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Simplified custom authorization policies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925297-249C-D657-4F4D-F0BA592B5DFE}"/>
                  </a:ext>
                </a:extLst>
              </p:cNvPr>
              <p:cNvSpPr txBox="1"/>
              <p:nvPr/>
            </p:nvSpPr>
            <p:spPr>
              <a:xfrm>
                <a:off x="701040" y="4606633"/>
                <a:ext cx="3291840" cy="41388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36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Anti-forgery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66B3C8-3F18-B5D2-A481-F1A4C9FA4528}"/>
                  </a:ext>
                </a:extLst>
              </p:cNvPr>
              <p:cNvSpPr txBox="1"/>
              <p:nvPr/>
            </p:nvSpPr>
            <p:spPr>
              <a:xfrm>
                <a:off x="701040" y="5127031"/>
                <a:ext cx="3291840" cy="41388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36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Route tooling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EF11C2-7268-C8A9-45BE-74C0ADDB0EFA}"/>
                  </a:ext>
                </a:extLst>
              </p:cNvPr>
              <p:cNvSpPr txBox="1"/>
              <p:nvPr/>
            </p:nvSpPr>
            <p:spPr>
              <a:xfrm>
                <a:off x="701040" y="5647426"/>
                <a:ext cx="3291840" cy="41388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36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Endpoints explorer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0FA18FC-14E8-C0BD-2F56-BE150E7286DA}"/>
              </a:ext>
            </a:extLst>
          </p:cNvPr>
          <p:cNvGrpSpPr/>
          <p:nvPr/>
        </p:nvGrpSpPr>
        <p:grpSpPr>
          <a:xfrm>
            <a:off x="609600" y="1993338"/>
            <a:ext cx="3474720" cy="4255061"/>
            <a:chOff x="609600" y="1993338"/>
            <a:chExt cx="3474720" cy="425506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0D1DA8B-30D7-7729-4463-18053169129E}"/>
                </a:ext>
              </a:extLst>
            </p:cNvPr>
            <p:cNvSpPr/>
            <p:nvPr/>
          </p:nvSpPr>
          <p:spPr>
            <a:xfrm>
              <a:off x="609600" y="1993338"/>
              <a:ext cx="3474720" cy="4255061"/>
            </a:xfrm>
            <a:prstGeom prst="roundRect">
              <a:avLst>
                <a:gd name="adj" fmla="val 7608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Full stack web UI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6FB3622-1CC6-9F4B-0AE9-340B4662566D}"/>
                </a:ext>
              </a:extLst>
            </p:cNvPr>
            <p:cNvGrpSpPr/>
            <p:nvPr/>
          </p:nvGrpSpPr>
          <p:grpSpPr>
            <a:xfrm>
              <a:off x="701040" y="2525041"/>
              <a:ext cx="3291840" cy="2495476"/>
              <a:chOff x="701040" y="2525041"/>
              <a:chExt cx="3291840" cy="249547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0F7EA0-6393-7CB4-765D-36C2D3FC48A1}"/>
                  </a:ext>
                </a:extLst>
              </p:cNvPr>
              <p:cNvSpPr txBox="1"/>
              <p:nvPr/>
            </p:nvSpPr>
            <p:spPr>
              <a:xfrm>
                <a:off x="701040" y="2525041"/>
                <a:ext cx="3291840" cy="41388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36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Static server rendering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A14B24-0EB8-FA1A-9F92-112089CB4147}"/>
                  </a:ext>
                </a:extLst>
              </p:cNvPr>
              <p:cNvSpPr txBox="1"/>
              <p:nvPr/>
            </p:nvSpPr>
            <p:spPr>
              <a:xfrm>
                <a:off x="701040" y="3045439"/>
                <a:ext cx="3291840" cy="41388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36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Enhanced navigation &amp; form handling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5DF6345-DA8D-02AF-50B4-07A18E97C21B}"/>
                  </a:ext>
                </a:extLst>
              </p:cNvPr>
              <p:cNvSpPr txBox="1"/>
              <p:nvPr/>
            </p:nvSpPr>
            <p:spPr>
              <a:xfrm>
                <a:off x="701040" y="3565837"/>
                <a:ext cx="3291840" cy="41388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36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Streaming rendering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C8464B-920A-6119-1AB7-09FA8D3667CC}"/>
                  </a:ext>
                </a:extLst>
              </p:cNvPr>
              <p:cNvSpPr txBox="1"/>
              <p:nvPr/>
            </p:nvSpPr>
            <p:spPr>
              <a:xfrm>
                <a:off x="701040" y="4086235"/>
                <a:ext cx="3291840" cy="41388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36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Interactivity per component or page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81C2DA-47D7-C24B-7AAA-D01B3FCAAEA0}"/>
                  </a:ext>
                </a:extLst>
              </p:cNvPr>
              <p:cNvSpPr txBox="1"/>
              <p:nvPr/>
            </p:nvSpPr>
            <p:spPr>
              <a:xfrm>
                <a:off x="701040" y="4606633"/>
                <a:ext cx="3291840" cy="41388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36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Faster app load with Auto render mode</a:t>
                </a: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A791B4-8480-0000-BC1E-4D1F04EA0926}"/>
              </a:ext>
            </a:extLst>
          </p:cNvPr>
          <p:cNvGrpSpPr/>
          <p:nvPr/>
        </p:nvGrpSpPr>
        <p:grpSpPr>
          <a:xfrm>
            <a:off x="8107680" y="1993338"/>
            <a:ext cx="3474720" cy="4255061"/>
            <a:chOff x="8107680" y="1993338"/>
            <a:chExt cx="3474720" cy="42550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B5D8185-07FD-C3EB-4AFA-7D0A68AD3218}"/>
                </a:ext>
              </a:extLst>
            </p:cNvPr>
            <p:cNvSpPr/>
            <p:nvPr/>
          </p:nvSpPr>
          <p:spPr>
            <a:xfrm>
              <a:off x="8107680" y="1993338"/>
              <a:ext cx="3474720" cy="4255061"/>
            </a:xfrm>
            <a:prstGeom prst="roundRect">
              <a:avLst>
                <a:gd name="adj" fmla="val 7608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Runtime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D6EA0BD-A77E-AEC1-23B1-881509F11A77}"/>
                </a:ext>
              </a:extLst>
            </p:cNvPr>
            <p:cNvGrpSpPr/>
            <p:nvPr/>
          </p:nvGrpSpPr>
          <p:grpSpPr>
            <a:xfrm>
              <a:off x="8199120" y="2525041"/>
              <a:ext cx="3291840" cy="3015874"/>
              <a:chOff x="701040" y="2525041"/>
              <a:chExt cx="3291840" cy="301587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DF6B24-BDD7-13A9-3C1F-54CA19896E05}"/>
                  </a:ext>
                </a:extLst>
              </p:cNvPr>
              <p:cNvSpPr txBox="1"/>
              <p:nvPr/>
            </p:nvSpPr>
            <p:spPr>
              <a:xfrm>
                <a:off x="701040" y="2525041"/>
                <a:ext cx="3291840" cy="41388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36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HTTP/3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B963D44-190B-3B75-EF96-528FBBFA8625}"/>
                  </a:ext>
                </a:extLst>
              </p:cNvPr>
              <p:cNvSpPr txBox="1"/>
              <p:nvPr/>
            </p:nvSpPr>
            <p:spPr>
              <a:xfrm>
                <a:off x="701040" y="3045439"/>
                <a:ext cx="3291840" cy="41388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36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Native AOT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4C728C4-71BA-5AD0-B313-2ED8A9483734}"/>
                  </a:ext>
                </a:extLst>
              </p:cNvPr>
              <p:cNvSpPr txBox="1"/>
              <p:nvPr/>
            </p:nvSpPr>
            <p:spPr>
              <a:xfrm>
                <a:off x="701040" y="3565837"/>
                <a:ext cx="3291840" cy="41388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36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Request timeouts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8A7F4A-C21C-A0A0-8CA6-A076A6A97731}"/>
                  </a:ext>
                </a:extLst>
              </p:cNvPr>
              <p:cNvSpPr txBox="1"/>
              <p:nvPr/>
            </p:nvSpPr>
            <p:spPr>
              <a:xfrm>
                <a:off x="701040" y="4086235"/>
                <a:ext cx="3291840" cy="41388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36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Route short-circuits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3582047-AF75-7E68-045E-A4D1B50908A5}"/>
                  </a:ext>
                </a:extLst>
              </p:cNvPr>
              <p:cNvSpPr txBox="1"/>
              <p:nvPr/>
            </p:nvSpPr>
            <p:spPr>
              <a:xfrm>
                <a:off x="701040" y="4606633"/>
                <a:ext cx="3291840" cy="41388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36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Metrics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71D465A-6566-1BED-9DE4-A0D88D96CA94}"/>
                  </a:ext>
                </a:extLst>
              </p:cNvPr>
              <p:cNvSpPr txBox="1"/>
              <p:nvPr/>
            </p:nvSpPr>
            <p:spPr>
              <a:xfrm>
                <a:off x="701040" y="5127031"/>
                <a:ext cx="3291840" cy="41388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36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Named pipes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050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9259BF-1475-E08D-9089-A717B2622557}"/>
              </a:ext>
            </a:extLst>
          </p:cNvPr>
          <p:cNvGrpSpPr/>
          <p:nvPr/>
        </p:nvGrpSpPr>
        <p:grpSpPr>
          <a:xfrm>
            <a:off x="1367822" y="2313665"/>
            <a:ext cx="9487221" cy="1723172"/>
            <a:chOff x="1367822" y="2313665"/>
            <a:chExt cx="9487221" cy="1723172"/>
          </a:xfrm>
        </p:grpSpPr>
        <p:sp>
          <p:nvSpPr>
            <p:cNvPr id="1065" name="Rounded Rectangle 9">
              <a:extLst>
                <a:ext uri="{FF2B5EF4-FFF2-40B4-BE49-F238E27FC236}">
                  <a16:creationId xmlns:a16="http://schemas.microsoft.com/office/drawing/2014/main" id="{BF2EF0A9-50EA-2C64-2E65-F63E0922C321}"/>
                </a:ext>
              </a:extLst>
            </p:cNvPr>
            <p:cNvSpPr/>
            <p:nvPr/>
          </p:nvSpPr>
          <p:spPr bwMode="auto">
            <a:xfrm rot="10800000" flipH="1" flipV="1">
              <a:off x="1367822" y="2313665"/>
              <a:ext cx="9487221" cy="1723172"/>
            </a:xfrm>
            <a:prstGeom prst="roundRect">
              <a:avLst>
                <a:gd name="adj" fmla="val 11316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792DE612-D648-DC46-9E96-4BF624FCCE24}"/>
                </a:ext>
              </a:extLst>
            </p:cNvPr>
            <p:cNvSpPr txBox="1"/>
            <p:nvPr/>
          </p:nvSpPr>
          <p:spPr>
            <a:xfrm>
              <a:off x="3117899" y="3629394"/>
              <a:ext cx="1251271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Web</a:t>
              </a: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B2979CD7-41BC-5BDA-28E1-C797EBF1EB31}"/>
                </a:ext>
              </a:extLst>
            </p:cNvPr>
            <p:cNvSpPr txBox="1"/>
            <p:nvPr/>
          </p:nvSpPr>
          <p:spPr>
            <a:xfrm>
              <a:off x="5547658" y="3629394"/>
              <a:ext cx="1206947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Mobile</a:t>
              </a:r>
            </a:p>
          </p:txBody>
        </p:sp>
        <p:sp>
          <p:nvSpPr>
            <p:cNvPr id="1069" name="TextBox 1068">
              <a:extLst>
                <a:ext uri="{FF2B5EF4-FFF2-40B4-BE49-F238E27FC236}">
                  <a16:creationId xmlns:a16="http://schemas.microsoft.com/office/drawing/2014/main" id="{4065064D-7365-8F8A-2293-BE3088B808DB}"/>
                </a:ext>
              </a:extLst>
            </p:cNvPr>
            <p:cNvSpPr txBox="1"/>
            <p:nvPr/>
          </p:nvSpPr>
          <p:spPr>
            <a:xfrm>
              <a:off x="6744862" y="3629394"/>
              <a:ext cx="1206981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Gaming</a:t>
              </a:r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38394FEE-AD43-7EF9-F185-050BC3F996CD}"/>
                </a:ext>
              </a:extLst>
            </p:cNvPr>
            <p:cNvSpPr txBox="1"/>
            <p:nvPr/>
          </p:nvSpPr>
          <p:spPr>
            <a:xfrm>
              <a:off x="7898956" y="3629394"/>
              <a:ext cx="1251271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IoT</a:t>
              </a:r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A17D5290-8D89-0347-D4B8-954AADB95A35}"/>
                </a:ext>
              </a:extLst>
            </p:cNvPr>
            <p:cNvSpPr txBox="1"/>
            <p:nvPr/>
          </p:nvSpPr>
          <p:spPr>
            <a:xfrm>
              <a:off x="9084466" y="3629394"/>
              <a:ext cx="1195961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AI</a:t>
              </a:r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923E9451-B3B5-18D3-129B-F3298794900E}"/>
                </a:ext>
              </a:extLst>
            </p:cNvPr>
            <p:cNvSpPr txBox="1"/>
            <p:nvPr/>
          </p:nvSpPr>
          <p:spPr>
            <a:xfrm>
              <a:off x="4327534" y="3629394"/>
              <a:ext cx="1251269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Desktop</a:t>
              </a:r>
            </a:p>
          </p:txBody>
        </p:sp>
        <p:sp>
          <p:nvSpPr>
            <p:cNvPr id="1073" name="Freeform: Shape 262">
              <a:extLst>
                <a:ext uri="{FF2B5EF4-FFF2-40B4-BE49-F238E27FC236}">
                  <a16:creationId xmlns:a16="http://schemas.microsoft.com/office/drawing/2014/main" id="{0EE51ACC-0DAF-A4E9-2B15-2F8091D65C86}"/>
                </a:ext>
              </a:extLst>
            </p:cNvPr>
            <p:cNvSpPr/>
            <p:nvPr/>
          </p:nvSpPr>
          <p:spPr>
            <a:xfrm>
              <a:off x="3781366" y="3229573"/>
              <a:ext cx="6207" cy="6207"/>
            </a:xfrm>
            <a:custGeom>
              <a:avLst/>
              <a:gdLst>
                <a:gd name="connsiteX0" fmla="*/ 1566 w 4499"/>
                <a:gd name="connsiteY0" fmla="*/ 1566 h 0"/>
                <a:gd name="connsiteX1" fmla="*/ 5585 w 4499"/>
                <a:gd name="connsiteY1" fmla="*/ 15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">
                  <a:moveTo>
                    <a:pt x="1566" y="1566"/>
                  </a:moveTo>
                  <a:lnTo>
                    <a:pt x="5585" y="1566"/>
                  </a:lnTo>
                </a:path>
              </a:pathLst>
            </a:custGeom>
            <a:noFill/>
            <a:ln w="4419" cap="flat">
              <a:solidFill>
                <a:srgbClr val="75757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A1CEF92A-B556-7F5D-738C-E0F5E62F710F}"/>
                </a:ext>
              </a:extLst>
            </p:cNvPr>
            <p:cNvSpPr txBox="1"/>
            <p:nvPr/>
          </p:nvSpPr>
          <p:spPr>
            <a:xfrm>
              <a:off x="1911575" y="3629394"/>
              <a:ext cx="1251271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Open Sans" panose="020B0606030504020204" pitchFamily="34" charset="0"/>
                </a:rPr>
                <a:t>Cloud</a:t>
              </a:r>
            </a:p>
          </p:txBody>
        </p:sp>
        <p:sp>
          <p:nvSpPr>
            <p:cNvPr id="1108" name="Graphic 1075">
              <a:extLst>
                <a:ext uri="{FF2B5EF4-FFF2-40B4-BE49-F238E27FC236}">
                  <a16:creationId xmlns:a16="http://schemas.microsoft.com/office/drawing/2014/main" id="{534351BF-93CD-A4FC-1C22-B08BA9DE199B}"/>
                </a:ext>
              </a:extLst>
            </p:cNvPr>
            <p:cNvSpPr/>
            <p:nvPr/>
          </p:nvSpPr>
          <p:spPr>
            <a:xfrm>
              <a:off x="2250915" y="3079673"/>
              <a:ext cx="520065" cy="339910"/>
            </a:xfrm>
            <a:custGeom>
              <a:avLst/>
              <a:gdLst>
                <a:gd name="connsiteX0" fmla="*/ 109000 w 520065"/>
                <a:gd name="connsiteY0" fmla="*/ 126550 h 339910"/>
                <a:gd name="connsiteX1" fmla="*/ 286913 w 520065"/>
                <a:gd name="connsiteY1" fmla="*/ 2400 h 339910"/>
                <a:gd name="connsiteX2" fmla="*/ 411065 w 520065"/>
                <a:gd name="connsiteY2" fmla="*/ 126550 h 339910"/>
                <a:gd name="connsiteX3" fmla="*/ 413385 w 520065"/>
                <a:gd name="connsiteY3" fmla="*/ 126550 h 339910"/>
                <a:gd name="connsiteX4" fmla="*/ 520065 w 520065"/>
                <a:gd name="connsiteY4" fmla="*/ 233230 h 339910"/>
                <a:gd name="connsiteX5" fmla="*/ 413385 w 520065"/>
                <a:gd name="connsiteY5" fmla="*/ 339910 h 339910"/>
                <a:gd name="connsiteX6" fmla="*/ 106680 w 520065"/>
                <a:gd name="connsiteY6" fmla="*/ 339910 h 339910"/>
                <a:gd name="connsiteX7" fmla="*/ 0 w 520065"/>
                <a:gd name="connsiteY7" fmla="*/ 233230 h 339910"/>
                <a:gd name="connsiteX8" fmla="*/ 106680 w 520065"/>
                <a:gd name="connsiteY8" fmla="*/ 126550 h 339910"/>
                <a:gd name="connsiteX9" fmla="*/ 109000 w 520065"/>
                <a:gd name="connsiteY9" fmla="*/ 126550 h 33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065" h="339910">
                  <a:moveTo>
                    <a:pt x="109000" y="126550"/>
                  </a:moveTo>
                  <a:cubicBezTo>
                    <a:pt x="123847" y="43137"/>
                    <a:pt x="203501" y="-12447"/>
                    <a:pt x="286913" y="2400"/>
                  </a:cubicBezTo>
                  <a:cubicBezTo>
                    <a:pt x="350230" y="13669"/>
                    <a:pt x="399797" y="63234"/>
                    <a:pt x="411065" y="126550"/>
                  </a:cubicBezTo>
                  <a:lnTo>
                    <a:pt x="413385" y="126550"/>
                  </a:lnTo>
                  <a:cubicBezTo>
                    <a:pt x="472302" y="126550"/>
                    <a:pt x="520065" y="174313"/>
                    <a:pt x="520065" y="233230"/>
                  </a:cubicBezTo>
                  <a:cubicBezTo>
                    <a:pt x="520065" y="292147"/>
                    <a:pt x="472302" y="339910"/>
                    <a:pt x="413385" y="339910"/>
                  </a:cubicBezTo>
                  <a:lnTo>
                    <a:pt x="106680" y="339910"/>
                  </a:lnTo>
                  <a:cubicBezTo>
                    <a:pt x="47762" y="339910"/>
                    <a:pt x="0" y="292147"/>
                    <a:pt x="0" y="233230"/>
                  </a:cubicBezTo>
                  <a:cubicBezTo>
                    <a:pt x="0" y="174313"/>
                    <a:pt x="47762" y="126550"/>
                    <a:pt x="106680" y="126550"/>
                  </a:cubicBezTo>
                  <a:lnTo>
                    <a:pt x="109000" y="12655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7" name="Graphic 1076">
              <a:extLst>
                <a:ext uri="{FF2B5EF4-FFF2-40B4-BE49-F238E27FC236}">
                  <a16:creationId xmlns:a16="http://schemas.microsoft.com/office/drawing/2014/main" id="{2B9706AD-E8FE-C9D6-FAD0-3ADA15D42902}"/>
                </a:ext>
              </a:extLst>
            </p:cNvPr>
            <p:cNvSpPr/>
            <p:nvPr/>
          </p:nvSpPr>
          <p:spPr>
            <a:xfrm>
              <a:off x="4683289" y="2992747"/>
              <a:ext cx="533373" cy="506730"/>
            </a:xfrm>
            <a:custGeom>
              <a:avLst/>
              <a:gdLst>
                <a:gd name="connsiteX0" fmla="*/ 126683 w 533373"/>
                <a:gd name="connsiteY0" fmla="*/ 506730 h 506730"/>
                <a:gd name="connsiteX1" fmla="*/ 106686 w 533373"/>
                <a:gd name="connsiteY1" fmla="*/ 486722 h 506730"/>
                <a:gd name="connsiteX2" fmla="*/ 123962 w 533373"/>
                <a:gd name="connsiteY2" fmla="*/ 466912 h 506730"/>
                <a:gd name="connsiteX3" fmla="*/ 126683 w 533373"/>
                <a:gd name="connsiteY3" fmla="*/ 466725 h 506730"/>
                <a:gd name="connsiteX4" fmla="*/ 173328 w 533373"/>
                <a:gd name="connsiteY4" fmla="*/ 466725 h 506730"/>
                <a:gd name="connsiteX5" fmla="*/ 173328 w 533373"/>
                <a:gd name="connsiteY5" fmla="*/ 400103 h 506730"/>
                <a:gd name="connsiteX6" fmla="*/ 60008 w 533373"/>
                <a:gd name="connsiteY6" fmla="*/ 400103 h 506730"/>
                <a:gd name="connsiteX7" fmla="*/ 133 w 533373"/>
                <a:gd name="connsiteY7" fmla="*/ 344203 h 506730"/>
                <a:gd name="connsiteX8" fmla="*/ 0 w 533373"/>
                <a:gd name="connsiteY8" fmla="*/ 340096 h 506730"/>
                <a:gd name="connsiteX9" fmla="*/ 0 w 533373"/>
                <a:gd name="connsiteY9" fmla="*/ 60008 h 506730"/>
                <a:gd name="connsiteX10" fmla="*/ 55900 w 533373"/>
                <a:gd name="connsiteY10" fmla="*/ 133 h 506730"/>
                <a:gd name="connsiteX11" fmla="*/ 60008 w 533373"/>
                <a:gd name="connsiteY11" fmla="*/ 0 h 506730"/>
                <a:gd name="connsiteX12" fmla="*/ 473366 w 533373"/>
                <a:gd name="connsiteY12" fmla="*/ 0 h 506730"/>
                <a:gd name="connsiteX13" fmla="*/ 533240 w 533373"/>
                <a:gd name="connsiteY13" fmla="*/ 55900 h 506730"/>
                <a:gd name="connsiteX14" fmla="*/ 533373 w 533373"/>
                <a:gd name="connsiteY14" fmla="*/ 60008 h 506730"/>
                <a:gd name="connsiteX15" fmla="*/ 533373 w 533373"/>
                <a:gd name="connsiteY15" fmla="*/ 340096 h 506730"/>
                <a:gd name="connsiteX16" fmla="*/ 477473 w 533373"/>
                <a:gd name="connsiteY16" fmla="*/ 399970 h 506730"/>
                <a:gd name="connsiteX17" fmla="*/ 473366 w 533373"/>
                <a:gd name="connsiteY17" fmla="*/ 400103 h 506730"/>
                <a:gd name="connsiteX18" fmla="*/ 360018 w 533373"/>
                <a:gd name="connsiteY18" fmla="*/ 400103 h 506730"/>
                <a:gd name="connsiteX19" fmla="*/ 360018 w 533373"/>
                <a:gd name="connsiteY19" fmla="*/ 466725 h 506730"/>
                <a:gd name="connsiteX20" fmla="*/ 406718 w 533373"/>
                <a:gd name="connsiteY20" fmla="*/ 466725 h 506730"/>
                <a:gd name="connsiteX21" fmla="*/ 426923 w 533373"/>
                <a:gd name="connsiteY21" fmla="*/ 486522 h 506730"/>
                <a:gd name="connsiteX22" fmla="*/ 409438 w 533373"/>
                <a:gd name="connsiteY22" fmla="*/ 506570 h 506730"/>
                <a:gd name="connsiteX23" fmla="*/ 406718 w 533373"/>
                <a:gd name="connsiteY23" fmla="*/ 506730 h 506730"/>
                <a:gd name="connsiteX24" fmla="*/ 126683 w 533373"/>
                <a:gd name="connsiteY24" fmla="*/ 506730 h 506730"/>
                <a:gd name="connsiteX25" fmla="*/ 319987 w 533373"/>
                <a:gd name="connsiteY25" fmla="*/ 400103 h 506730"/>
                <a:gd name="connsiteX26" fmla="*/ 213307 w 533373"/>
                <a:gd name="connsiteY26" fmla="*/ 400103 h 506730"/>
                <a:gd name="connsiteX27" fmla="*/ 213333 w 533373"/>
                <a:gd name="connsiteY27" fmla="*/ 466725 h 506730"/>
                <a:gd name="connsiteX28" fmla="*/ 320013 w 533373"/>
                <a:gd name="connsiteY28" fmla="*/ 466725 h 506730"/>
                <a:gd name="connsiteX29" fmla="*/ 319987 w 533373"/>
                <a:gd name="connsiteY29" fmla="*/ 400103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33373" h="506730">
                  <a:moveTo>
                    <a:pt x="126683" y="506730"/>
                  </a:moveTo>
                  <a:cubicBezTo>
                    <a:pt x="115636" y="506727"/>
                    <a:pt x="106683" y="497769"/>
                    <a:pt x="106686" y="486722"/>
                  </a:cubicBezTo>
                  <a:cubicBezTo>
                    <a:pt x="106689" y="476729"/>
                    <a:pt x="114064" y="468275"/>
                    <a:pt x="123962" y="466912"/>
                  </a:cubicBezTo>
                  <a:lnTo>
                    <a:pt x="126683" y="466725"/>
                  </a:lnTo>
                  <a:lnTo>
                    <a:pt x="173328" y="466725"/>
                  </a:lnTo>
                  <a:lnTo>
                    <a:pt x="173328" y="400103"/>
                  </a:lnTo>
                  <a:lnTo>
                    <a:pt x="60008" y="400103"/>
                  </a:lnTo>
                  <a:cubicBezTo>
                    <a:pt x="28457" y="400106"/>
                    <a:pt x="2293" y="375679"/>
                    <a:pt x="133" y="344203"/>
                  </a:cubicBezTo>
                  <a:lnTo>
                    <a:pt x="0" y="340096"/>
                  </a:lnTo>
                  <a:lnTo>
                    <a:pt x="0" y="60008"/>
                  </a:lnTo>
                  <a:cubicBezTo>
                    <a:pt x="-4" y="28457"/>
                    <a:pt x="24424" y="2293"/>
                    <a:pt x="55900" y="133"/>
                  </a:cubicBezTo>
                  <a:lnTo>
                    <a:pt x="60008" y="0"/>
                  </a:lnTo>
                  <a:lnTo>
                    <a:pt x="473366" y="0"/>
                  </a:lnTo>
                  <a:cubicBezTo>
                    <a:pt x="504916" y="-4"/>
                    <a:pt x="531080" y="24424"/>
                    <a:pt x="533240" y="55900"/>
                  </a:cubicBezTo>
                  <a:lnTo>
                    <a:pt x="533373" y="60008"/>
                  </a:lnTo>
                  <a:lnTo>
                    <a:pt x="533373" y="340096"/>
                  </a:lnTo>
                  <a:cubicBezTo>
                    <a:pt x="533376" y="371646"/>
                    <a:pt x="508949" y="397810"/>
                    <a:pt x="477473" y="399970"/>
                  </a:cubicBezTo>
                  <a:lnTo>
                    <a:pt x="473366" y="400103"/>
                  </a:lnTo>
                  <a:lnTo>
                    <a:pt x="360018" y="400103"/>
                  </a:lnTo>
                  <a:lnTo>
                    <a:pt x="360018" y="466725"/>
                  </a:lnTo>
                  <a:lnTo>
                    <a:pt x="406718" y="466725"/>
                  </a:lnTo>
                  <a:cubicBezTo>
                    <a:pt x="417764" y="466613"/>
                    <a:pt x="426811" y="475475"/>
                    <a:pt x="426923" y="486522"/>
                  </a:cubicBezTo>
                  <a:cubicBezTo>
                    <a:pt x="427027" y="496673"/>
                    <a:pt x="419508" y="505293"/>
                    <a:pt x="409438" y="506570"/>
                  </a:cubicBezTo>
                  <a:lnTo>
                    <a:pt x="406718" y="506730"/>
                  </a:lnTo>
                  <a:lnTo>
                    <a:pt x="126683" y="506730"/>
                  </a:lnTo>
                  <a:close/>
                  <a:moveTo>
                    <a:pt x="319987" y="400103"/>
                  </a:moveTo>
                  <a:lnTo>
                    <a:pt x="213307" y="400103"/>
                  </a:lnTo>
                  <a:lnTo>
                    <a:pt x="213333" y="466725"/>
                  </a:lnTo>
                  <a:lnTo>
                    <a:pt x="320013" y="466725"/>
                  </a:lnTo>
                  <a:lnTo>
                    <a:pt x="319987" y="400103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6" name="Graphic 1077">
              <a:extLst>
                <a:ext uri="{FF2B5EF4-FFF2-40B4-BE49-F238E27FC236}">
                  <a16:creationId xmlns:a16="http://schemas.microsoft.com/office/drawing/2014/main" id="{1CA543DE-4A08-F13E-0EC0-539751078187}"/>
                </a:ext>
              </a:extLst>
            </p:cNvPr>
            <p:cNvSpPr/>
            <p:nvPr/>
          </p:nvSpPr>
          <p:spPr>
            <a:xfrm>
              <a:off x="5970867" y="2921474"/>
              <a:ext cx="320040" cy="533400"/>
            </a:xfrm>
            <a:custGeom>
              <a:avLst/>
              <a:gdLst>
                <a:gd name="connsiteX0" fmla="*/ 260033 w 320040"/>
                <a:gd name="connsiteY0" fmla="*/ 0 h 533400"/>
                <a:gd name="connsiteX1" fmla="*/ 320040 w 320040"/>
                <a:gd name="connsiteY1" fmla="*/ 60008 h 533400"/>
                <a:gd name="connsiteX2" fmla="*/ 320040 w 320040"/>
                <a:gd name="connsiteY2" fmla="*/ 473393 h 533400"/>
                <a:gd name="connsiteX3" fmla="*/ 260033 w 320040"/>
                <a:gd name="connsiteY3" fmla="*/ 533400 h 533400"/>
                <a:gd name="connsiteX4" fmla="*/ 60008 w 320040"/>
                <a:gd name="connsiteY4" fmla="*/ 533400 h 533400"/>
                <a:gd name="connsiteX5" fmla="*/ 0 w 320040"/>
                <a:gd name="connsiteY5" fmla="*/ 473393 h 533400"/>
                <a:gd name="connsiteX6" fmla="*/ 0 w 320040"/>
                <a:gd name="connsiteY6" fmla="*/ 60008 h 533400"/>
                <a:gd name="connsiteX7" fmla="*/ 60008 w 320040"/>
                <a:gd name="connsiteY7" fmla="*/ 0 h 533400"/>
                <a:gd name="connsiteX8" fmla="*/ 260033 w 320040"/>
                <a:gd name="connsiteY8" fmla="*/ 0 h 533400"/>
                <a:gd name="connsiteX9" fmla="*/ 193358 w 320040"/>
                <a:gd name="connsiteY9" fmla="*/ 426720 h 533400"/>
                <a:gd name="connsiteX10" fmla="*/ 126683 w 320040"/>
                <a:gd name="connsiteY10" fmla="*/ 426720 h 533400"/>
                <a:gd name="connsiteX11" fmla="*/ 106680 w 320040"/>
                <a:gd name="connsiteY11" fmla="*/ 446723 h 533400"/>
                <a:gd name="connsiteX12" fmla="*/ 126683 w 320040"/>
                <a:gd name="connsiteY12" fmla="*/ 466725 h 533400"/>
                <a:gd name="connsiteX13" fmla="*/ 193358 w 320040"/>
                <a:gd name="connsiteY13" fmla="*/ 466725 h 533400"/>
                <a:gd name="connsiteX14" fmla="*/ 213360 w 320040"/>
                <a:gd name="connsiteY14" fmla="*/ 446723 h 533400"/>
                <a:gd name="connsiteX15" fmla="*/ 193358 w 320040"/>
                <a:gd name="connsiteY15" fmla="*/ 42672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0040" h="533400">
                  <a:moveTo>
                    <a:pt x="260033" y="0"/>
                  </a:moveTo>
                  <a:cubicBezTo>
                    <a:pt x="293173" y="0"/>
                    <a:pt x="320040" y="26866"/>
                    <a:pt x="320040" y="60008"/>
                  </a:cubicBezTo>
                  <a:lnTo>
                    <a:pt x="320040" y="473393"/>
                  </a:lnTo>
                  <a:cubicBezTo>
                    <a:pt x="320040" y="506533"/>
                    <a:pt x="293173" y="533400"/>
                    <a:pt x="260033" y="533400"/>
                  </a:cubicBezTo>
                  <a:lnTo>
                    <a:pt x="60008" y="533400"/>
                  </a:lnTo>
                  <a:cubicBezTo>
                    <a:pt x="26866" y="533400"/>
                    <a:pt x="0" y="506533"/>
                    <a:pt x="0" y="473393"/>
                  </a:cubicBezTo>
                  <a:lnTo>
                    <a:pt x="0" y="60008"/>
                  </a:lnTo>
                  <a:cubicBezTo>
                    <a:pt x="0" y="26866"/>
                    <a:pt x="26866" y="0"/>
                    <a:pt x="60008" y="0"/>
                  </a:cubicBezTo>
                  <a:lnTo>
                    <a:pt x="260033" y="0"/>
                  </a:lnTo>
                  <a:close/>
                  <a:moveTo>
                    <a:pt x="193358" y="426720"/>
                  </a:moveTo>
                  <a:lnTo>
                    <a:pt x="126683" y="426720"/>
                  </a:lnTo>
                  <a:cubicBezTo>
                    <a:pt x="115636" y="426720"/>
                    <a:pt x="106680" y="435676"/>
                    <a:pt x="106680" y="446723"/>
                  </a:cubicBezTo>
                  <a:cubicBezTo>
                    <a:pt x="106680" y="457769"/>
                    <a:pt x="115636" y="466725"/>
                    <a:pt x="126683" y="466725"/>
                  </a:cubicBezTo>
                  <a:lnTo>
                    <a:pt x="193358" y="466725"/>
                  </a:lnTo>
                  <a:cubicBezTo>
                    <a:pt x="204404" y="466725"/>
                    <a:pt x="213360" y="457769"/>
                    <a:pt x="213360" y="446723"/>
                  </a:cubicBezTo>
                  <a:cubicBezTo>
                    <a:pt x="213360" y="435676"/>
                    <a:pt x="204404" y="426720"/>
                    <a:pt x="193358" y="42672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5" name="Graphic 1078">
              <a:extLst>
                <a:ext uri="{FF2B5EF4-FFF2-40B4-BE49-F238E27FC236}">
                  <a16:creationId xmlns:a16="http://schemas.microsoft.com/office/drawing/2014/main" id="{B3446F7C-F6A8-E37E-054A-BCD140FED3C2}"/>
                </a:ext>
              </a:extLst>
            </p:cNvPr>
            <p:cNvSpPr/>
            <p:nvPr/>
          </p:nvSpPr>
          <p:spPr>
            <a:xfrm>
              <a:off x="7070524" y="3034936"/>
              <a:ext cx="533474" cy="373380"/>
            </a:xfrm>
            <a:custGeom>
              <a:avLst/>
              <a:gdLst>
                <a:gd name="connsiteX0" fmla="*/ 346694 w 533474"/>
                <a:gd name="connsiteY0" fmla="*/ 0 h 373380"/>
                <a:gd name="connsiteX1" fmla="*/ 533475 w 533474"/>
                <a:gd name="connsiteY1" fmla="*/ 186599 h 373380"/>
                <a:gd name="connsiteX2" fmla="*/ 353095 w 533474"/>
                <a:gd name="connsiteY2" fmla="*/ 373273 h 373380"/>
                <a:gd name="connsiteX3" fmla="*/ 346694 w 533474"/>
                <a:gd name="connsiteY3" fmla="*/ 373380 h 373380"/>
                <a:gd name="connsiteX4" fmla="*/ 186781 w 533474"/>
                <a:gd name="connsiteY4" fmla="*/ 373380 h 373380"/>
                <a:gd name="connsiteX5" fmla="*/ 0 w 533474"/>
                <a:gd name="connsiteY5" fmla="*/ 186781 h 373380"/>
                <a:gd name="connsiteX6" fmla="*/ 180380 w 533474"/>
                <a:gd name="connsiteY6" fmla="*/ 107 h 373380"/>
                <a:gd name="connsiteX7" fmla="*/ 186754 w 533474"/>
                <a:gd name="connsiteY7" fmla="*/ 0 h 373380"/>
                <a:gd name="connsiteX8" fmla="*/ 346668 w 533474"/>
                <a:gd name="connsiteY8" fmla="*/ 0 h 373380"/>
                <a:gd name="connsiteX9" fmla="*/ 340080 w 533474"/>
                <a:gd name="connsiteY9" fmla="*/ 200025 h 373380"/>
                <a:gd name="connsiteX10" fmla="*/ 306743 w 533474"/>
                <a:gd name="connsiteY10" fmla="*/ 233363 h 373380"/>
                <a:gd name="connsiteX11" fmla="*/ 340080 w 533474"/>
                <a:gd name="connsiteY11" fmla="*/ 266700 h 373380"/>
                <a:gd name="connsiteX12" fmla="*/ 373418 w 533474"/>
                <a:gd name="connsiteY12" fmla="*/ 233363 h 373380"/>
                <a:gd name="connsiteX13" fmla="*/ 340080 w 533474"/>
                <a:gd name="connsiteY13" fmla="*/ 200025 h 373380"/>
                <a:gd name="connsiteX14" fmla="*/ 160058 w 533474"/>
                <a:gd name="connsiteY14" fmla="*/ 106680 h 373380"/>
                <a:gd name="connsiteX15" fmla="*/ 140242 w 533474"/>
                <a:gd name="connsiteY15" fmla="*/ 123962 h 373380"/>
                <a:gd name="connsiteX16" fmla="*/ 140055 w 533474"/>
                <a:gd name="connsiteY16" fmla="*/ 126683 h 373380"/>
                <a:gd name="connsiteX17" fmla="*/ 140055 w 533474"/>
                <a:gd name="connsiteY17" fmla="*/ 166634 h 373380"/>
                <a:gd name="connsiteX18" fmla="*/ 100050 w 533474"/>
                <a:gd name="connsiteY18" fmla="*/ 166634 h 373380"/>
                <a:gd name="connsiteX19" fmla="*/ 79845 w 533474"/>
                <a:gd name="connsiteY19" fmla="*/ 186431 h 373380"/>
                <a:gd name="connsiteX20" fmla="*/ 97330 w 533474"/>
                <a:gd name="connsiteY20" fmla="*/ 206479 h 373380"/>
                <a:gd name="connsiteX21" fmla="*/ 100050 w 533474"/>
                <a:gd name="connsiteY21" fmla="*/ 206666 h 373380"/>
                <a:gd name="connsiteX22" fmla="*/ 140055 w 533474"/>
                <a:gd name="connsiteY22" fmla="*/ 206639 h 373380"/>
                <a:gd name="connsiteX23" fmla="*/ 140055 w 533474"/>
                <a:gd name="connsiteY23" fmla="*/ 246698 h 373380"/>
                <a:gd name="connsiteX24" fmla="*/ 160064 w 533474"/>
                <a:gd name="connsiteY24" fmla="*/ 266695 h 373380"/>
                <a:gd name="connsiteX25" fmla="*/ 179873 w 533474"/>
                <a:gd name="connsiteY25" fmla="*/ 249418 h 373380"/>
                <a:gd name="connsiteX26" fmla="*/ 180060 w 533474"/>
                <a:gd name="connsiteY26" fmla="*/ 246698 h 373380"/>
                <a:gd name="connsiteX27" fmla="*/ 180060 w 533474"/>
                <a:gd name="connsiteY27" fmla="*/ 206639 h 373380"/>
                <a:gd name="connsiteX28" fmla="*/ 220065 w 533474"/>
                <a:gd name="connsiteY28" fmla="*/ 206639 h 373380"/>
                <a:gd name="connsiteX29" fmla="*/ 239878 w 533474"/>
                <a:gd name="connsiteY29" fmla="*/ 186450 h 373380"/>
                <a:gd name="connsiteX30" fmla="*/ 222785 w 533474"/>
                <a:gd name="connsiteY30" fmla="*/ 166848 h 373380"/>
                <a:gd name="connsiteX31" fmla="*/ 220065 w 533474"/>
                <a:gd name="connsiteY31" fmla="*/ 166661 h 373380"/>
                <a:gd name="connsiteX32" fmla="*/ 180060 w 533474"/>
                <a:gd name="connsiteY32" fmla="*/ 166634 h 373380"/>
                <a:gd name="connsiteX33" fmla="*/ 180060 w 533474"/>
                <a:gd name="connsiteY33" fmla="*/ 126683 h 373380"/>
                <a:gd name="connsiteX34" fmla="*/ 160058 w 533474"/>
                <a:gd name="connsiteY34" fmla="*/ 106680 h 373380"/>
                <a:gd name="connsiteX35" fmla="*/ 393420 w 533474"/>
                <a:gd name="connsiteY35" fmla="*/ 106680 h 373380"/>
                <a:gd name="connsiteX36" fmla="*/ 360083 w 533474"/>
                <a:gd name="connsiteY36" fmla="*/ 140018 h 373380"/>
                <a:gd name="connsiteX37" fmla="*/ 393420 w 533474"/>
                <a:gd name="connsiteY37" fmla="*/ 173355 h 373380"/>
                <a:gd name="connsiteX38" fmla="*/ 426758 w 533474"/>
                <a:gd name="connsiteY38" fmla="*/ 140018 h 373380"/>
                <a:gd name="connsiteX39" fmla="*/ 393420 w 533474"/>
                <a:gd name="connsiteY39" fmla="*/ 106680 h 37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474" h="373380">
                  <a:moveTo>
                    <a:pt x="346694" y="0"/>
                  </a:moveTo>
                  <a:cubicBezTo>
                    <a:pt x="449801" y="-50"/>
                    <a:pt x="533424" y="83493"/>
                    <a:pt x="533475" y="186599"/>
                  </a:cubicBezTo>
                  <a:cubicBezTo>
                    <a:pt x="533526" y="287284"/>
                    <a:pt x="453724" y="369870"/>
                    <a:pt x="353095" y="373273"/>
                  </a:cubicBezTo>
                  <a:lnTo>
                    <a:pt x="346694" y="373380"/>
                  </a:lnTo>
                  <a:lnTo>
                    <a:pt x="186781" y="373380"/>
                  </a:lnTo>
                  <a:cubicBezTo>
                    <a:pt x="83675" y="373431"/>
                    <a:pt x="50" y="289887"/>
                    <a:pt x="0" y="186781"/>
                  </a:cubicBezTo>
                  <a:cubicBezTo>
                    <a:pt x="-49" y="86096"/>
                    <a:pt x="79752" y="3510"/>
                    <a:pt x="180380" y="107"/>
                  </a:cubicBezTo>
                  <a:lnTo>
                    <a:pt x="186754" y="0"/>
                  </a:lnTo>
                  <a:lnTo>
                    <a:pt x="346668" y="0"/>
                  </a:lnTo>
                  <a:close/>
                  <a:moveTo>
                    <a:pt x="340080" y="200025"/>
                  </a:moveTo>
                  <a:cubicBezTo>
                    <a:pt x="321667" y="200025"/>
                    <a:pt x="306743" y="214950"/>
                    <a:pt x="306743" y="233363"/>
                  </a:cubicBezTo>
                  <a:cubicBezTo>
                    <a:pt x="306743" y="251776"/>
                    <a:pt x="321667" y="266700"/>
                    <a:pt x="340080" y="266700"/>
                  </a:cubicBezTo>
                  <a:cubicBezTo>
                    <a:pt x="358493" y="266700"/>
                    <a:pt x="373418" y="251776"/>
                    <a:pt x="373418" y="233363"/>
                  </a:cubicBezTo>
                  <a:cubicBezTo>
                    <a:pt x="373418" y="214950"/>
                    <a:pt x="358493" y="200025"/>
                    <a:pt x="340080" y="200025"/>
                  </a:cubicBezTo>
                  <a:close/>
                  <a:moveTo>
                    <a:pt x="160058" y="106680"/>
                  </a:moveTo>
                  <a:cubicBezTo>
                    <a:pt x="150062" y="106681"/>
                    <a:pt x="141601" y="114060"/>
                    <a:pt x="140242" y="123962"/>
                  </a:cubicBezTo>
                  <a:lnTo>
                    <a:pt x="140055" y="126683"/>
                  </a:lnTo>
                  <a:lnTo>
                    <a:pt x="140055" y="166634"/>
                  </a:lnTo>
                  <a:lnTo>
                    <a:pt x="100050" y="166634"/>
                  </a:lnTo>
                  <a:cubicBezTo>
                    <a:pt x="89004" y="166522"/>
                    <a:pt x="79957" y="175385"/>
                    <a:pt x="79845" y="186431"/>
                  </a:cubicBezTo>
                  <a:cubicBezTo>
                    <a:pt x="79742" y="196582"/>
                    <a:pt x="87259" y="205202"/>
                    <a:pt x="97330" y="206479"/>
                  </a:cubicBezTo>
                  <a:lnTo>
                    <a:pt x="100050" y="206666"/>
                  </a:lnTo>
                  <a:lnTo>
                    <a:pt x="140055" y="206639"/>
                  </a:lnTo>
                  <a:lnTo>
                    <a:pt x="140055" y="246698"/>
                  </a:lnTo>
                  <a:cubicBezTo>
                    <a:pt x="140059" y="257744"/>
                    <a:pt x="149017" y="266697"/>
                    <a:pt x="160064" y="266695"/>
                  </a:cubicBezTo>
                  <a:cubicBezTo>
                    <a:pt x="170055" y="266692"/>
                    <a:pt x="178512" y="259315"/>
                    <a:pt x="179873" y="249418"/>
                  </a:cubicBezTo>
                  <a:lnTo>
                    <a:pt x="180060" y="246698"/>
                  </a:lnTo>
                  <a:lnTo>
                    <a:pt x="180060" y="206639"/>
                  </a:lnTo>
                  <a:lnTo>
                    <a:pt x="220065" y="206639"/>
                  </a:lnTo>
                  <a:cubicBezTo>
                    <a:pt x="231112" y="206535"/>
                    <a:pt x="239982" y="197497"/>
                    <a:pt x="239878" y="186450"/>
                  </a:cubicBezTo>
                  <a:cubicBezTo>
                    <a:pt x="239788" y="176598"/>
                    <a:pt x="232533" y="168280"/>
                    <a:pt x="222785" y="166848"/>
                  </a:cubicBezTo>
                  <a:lnTo>
                    <a:pt x="220065" y="166661"/>
                  </a:lnTo>
                  <a:lnTo>
                    <a:pt x="180060" y="166634"/>
                  </a:lnTo>
                  <a:lnTo>
                    <a:pt x="180060" y="126683"/>
                  </a:lnTo>
                  <a:cubicBezTo>
                    <a:pt x="180060" y="115636"/>
                    <a:pt x="171105" y="106680"/>
                    <a:pt x="160058" y="106680"/>
                  </a:cubicBezTo>
                  <a:close/>
                  <a:moveTo>
                    <a:pt x="393420" y="106680"/>
                  </a:moveTo>
                  <a:cubicBezTo>
                    <a:pt x="375007" y="106680"/>
                    <a:pt x="360083" y="121606"/>
                    <a:pt x="360083" y="140018"/>
                  </a:cubicBezTo>
                  <a:cubicBezTo>
                    <a:pt x="360083" y="158431"/>
                    <a:pt x="375007" y="173355"/>
                    <a:pt x="393420" y="173355"/>
                  </a:cubicBezTo>
                  <a:cubicBezTo>
                    <a:pt x="411833" y="173355"/>
                    <a:pt x="426758" y="158431"/>
                    <a:pt x="426758" y="140018"/>
                  </a:cubicBezTo>
                  <a:cubicBezTo>
                    <a:pt x="426758" y="121606"/>
                    <a:pt x="411833" y="106680"/>
                    <a:pt x="393420" y="10668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4" name="Graphic 1079">
              <a:extLst>
                <a:ext uri="{FF2B5EF4-FFF2-40B4-BE49-F238E27FC236}">
                  <a16:creationId xmlns:a16="http://schemas.microsoft.com/office/drawing/2014/main" id="{FED21BBA-48F3-FD00-141D-9C43CE097D13}"/>
                </a:ext>
              </a:extLst>
            </p:cNvPr>
            <p:cNvSpPr/>
            <p:nvPr/>
          </p:nvSpPr>
          <p:spPr>
            <a:xfrm>
              <a:off x="8233519" y="2943564"/>
              <a:ext cx="533390" cy="533690"/>
            </a:xfrm>
            <a:custGeom>
              <a:avLst/>
              <a:gdLst>
                <a:gd name="connsiteX0" fmla="*/ 453376 w 533390"/>
                <a:gd name="connsiteY0" fmla="*/ 66645 h 533690"/>
                <a:gd name="connsiteX1" fmla="*/ 386728 w 533390"/>
                <a:gd name="connsiteY1" fmla="*/ 133347 h 533690"/>
                <a:gd name="connsiteX2" fmla="*/ 373046 w 533390"/>
                <a:gd name="connsiteY2" fmla="*/ 131934 h 533690"/>
                <a:gd name="connsiteX3" fmla="*/ 338908 w 533390"/>
                <a:gd name="connsiteY3" fmla="*/ 188421 h 533690"/>
                <a:gd name="connsiteX4" fmla="*/ 373366 w 533390"/>
                <a:gd name="connsiteY4" fmla="*/ 266910 h 533690"/>
                <a:gd name="connsiteX5" fmla="*/ 373366 w 533390"/>
                <a:gd name="connsiteY5" fmla="*/ 268457 h 533690"/>
                <a:gd name="connsiteX6" fmla="*/ 407930 w 533390"/>
                <a:gd name="connsiteY6" fmla="*/ 275418 h 533690"/>
                <a:gd name="connsiteX7" fmla="*/ 498187 w 533390"/>
                <a:gd name="connsiteY7" fmla="*/ 248129 h 533690"/>
                <a:gd name="connsiteX8" fmla="*/ 525476 w 533390"/>
                <a:gd name="connsiteY8" fmla="*/ 338389 h 533690"/>
                <a:gd name="connsiteX9" fmla="*/ 435219 w 533390"/>
                <a:gd name="connsiteY9" fmla="*/ 365675 h 533690"/>
                <a:gd name="connsiteX10" fmla="*/ 400489 w 533390"/>
                <a:gd name="connsiteY10" fmla="*/ 314730 h 533690"/>
                <a:gd name="connsiteX11" fmla="*/ 365285 w 533390"/>
                <a:gd name="connsiteY11" fmla="*/ 307662 h 533690"/>
                <a:gd name="connsiteX12" fmla="*/ 318826 w 533390"/>
                <a:gd name="connsiteY12" fmla="*/ 360015 h 533690"/>
                <a:gd name="connsiteX13" fmla="*/ 332028 w 533390"/>
                <a:gd name="connsiteY13" fmla="*/ 400340 h 533690"/>
                <a:gd name="connsiteX14" fmla="*/ 333361 w 533390"/>
                <a:gd name="connsiteY14" fmla="*/ 400340 h 533690"/>
                <a:gd name="connsiteX15" fmla="*/ 399988 w 533390"/>
                <a:gd name="connsiteY15" fmla="*/ 467063 h 533690"/>
                <a:gd name="connsiteX16" fmla="*/ 333265 w 533390"/>
                <a:gd name="connsiteY16" fmla="*/ 533690 h 533690"/>
                <a:gd name="connsiteX17" fmla="*/ 266638 w 533390"/>
                <a:gd name="connsiteY17" fmla="*/ 466967 h 533690"/>
                <a:gd name="connsiteX18" fmla="*/ 294103 w 533390"/>
                <a:gd name="connsiteY18" fmla="*/ 413089 h 533690"/>
                <a:gd name="connsiteX19" fmla="*/ 280874 w 533390"/>
                <a:gd name="connsiteY19" fmla="*/ 372657 h 533690"/>
                <a:gd name="connsiteX20" fmla="*/ 180809 w 533390"/>
                <a:gd name="connsiteY20" fmla="*/ 330172 h 533690"/>
                <a:gd name="connsiteX21" fmla="*/ 132936 w 533390"/>
                <a:gd name="connsiteY21" fmla="*/ 352788 h 533690"/>
                <a:gd name="connsiteX22" fmla="*/ 74153 w 533390"/>
                <a:gd name="connsiteY22" fmla="*/ 426514 h 533690"/>
                <a:gd name="connsiteX23" fmla="*/ 426 w 533390"/>
                <a:gd name="connsiteY23" fmla="*/ 367734 h 533690"/>
                <a:gd name="connsiteX24" fmla="*/ 59209 w 533390"/>
                <a:gd name="connsiteY24" fmla="*/ 294004 h 533690"/>
                <a:gd name="connsiteX25" fmla="*/ 116721 w 533390"/>
                <a:gd name="connsiteY25" fmla="*/ 316197 h 533690"/>
                <a:gd name="connsiteX26" fmla="*/ 163500 w 533390"/>
                <a:gd name="connsiteY26" fmla="*/ 294114 h 533690"/>
                <a:gd name="connsiteX27" fmla="*/ 184409 w 533390"/>
                <a:gd name="connsiteY27" fmla="*/ 198982 h 533690"/>
                <a:gd name="connsiteX28" fmla="*/ 157979 w 533390"/>
                <a:gd name="connsiteY28" fmla="*/ 168845 h 533690"/>
                <a:gd name="connsiteX29" fmla="*/ 71384 w 533390"/>
                <a:gd name="connsiteY29" fmla="*/ 131530 h 533690"/>
                <a:gd name="connsiteX30" fmla="*/ 108698 w 533390"/>
                <a:gd name="connsiteY30" fmla="*/ 44935 h 533690"/>
                <a:gd name="connsiteX31" fmla="*/ 195294 w 533390"/>
                <a:gd name="connsiteY31" fmla="*/ 82249 h 533690"/>
                <a:gd name="connsiteX32" fmla="*/ 189023 w 533390"/>
                <a:gd name="connsiteY32" fmla="*/ 143562 h 533690"/>
                <a:gd name="connsiteX33" fmla="*/ 215240 w 533390"/>
                <a:gd name="connsiteY33" fmla="*/ 173432 h 533690"/>
                <a:gd name="connsiteX34" fmla="*/ 266686 w 533390"/>
                <a:gd name="connsiteY34" fmla="*/ 160230 h 533690"/>
                <a:gd name="connsiteX35" fmla="*/ 304931 w 533390"/>
                <a:gd name="connsiteY35" fmla="*/ 167298 h 533690"/>
                <a:gd name="connsiteX36" fmla="*/ 338135 w 533390"/>
                <a:gd name="connsiteY36" fmla="*/ 112358 h 533690"/>
                <a:gd name="connsiteX37" fmla="*/ 341018 w 533390"/>
                <a:gd name="connsiteY37" fmla="*/ 18109 h 533690"/>
                <a:gd name="connsiteX38" fmla="*/ 435267 w 533390"/>
                <a:gd name="connsiteY38" fmla="*/ 20993 h 533690"/>
                <a:gd name="connsiteX39" fmla="*/ 453376 w 533390"/>
                <a:gd name="connsiteY39" fmla="*/ 66672 h 53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390" h="533690">
                  <a:moveTo>
                    <a:pt x="453376" y="66645"/>
                  </a:moveTo>
                  <a:cubicBezTo>
                    <a:pt x="453389" y="103469"/>
                    <a:pt x="423551" y="133332"/>
                    <a:pt x="386728" y="133347"/>
                  </a:cubicBezTo>
                  <a:cubicBezTo>
                    <a:pt x="382130" y="133349"/>
                    <a:pt x="377545" y="132875"/>
                    <a:pt x="373046" y="131934"/>
                  </a:cubicBezTo>
                  <a:lnTo>
                    <a:pt x="338908" y="188421"/>
                  </a:lnTo>
                  <a:cubicBezTo>
                    <a:pt x="360890" y="208596"/>
                    <a:pt x="373393" y="237075"/>
                    <a:pt x="373366" y="266910"/>
                  </a:cubicBezTo>
                  <a:lnTo>
                    <a:pt x="373366" y="268457"/>
                  </a:lnTo>
                  <a:lnTo>
                    <a:pt x="407930" y="275418"/>
                  </a:lnTo>
                  <a:cubicBezTo>
                    <a:pt x="425319" y="242958"/>
                    <a:pt x="465730" y="230741"/>
                    <a:pt x="498187" y="248129"/>
                  </a:cubicBezTo>
                  <a:cubicBezTo>
                    <a:pt x="530647" y="265518"/>
                    <a:pt x="542865" y="305929"/>
                    <a:pt x="525476" y="338389"/>
                  </a:cubicBezTo>
                  <a:cubicBezTo>
                    <a:pt x="508087" y="370846"/>
                    <a:pt x="467679" y="383064"/>
                    <a:pt x="435219" y="365675"/>
                  </a:cubicBezTo>
                  <a:cubicBezTo>
                    <a:pt x="416014" y="355388"/>
                    <a:pt x="403047" y="336367"/>
                    <a:pt x="400489" y="314730"/>
                  </a:cubicBezTo>
                  <a:lnTo>
                    <a:pt x="365285" y="307662"/>
                  </a:lnTo>
                  <a:cubicBezTo>
                    <a:pt x="356100" y="329825"/>
                    <a:pt x="339740" y="348262"/>
                    <a:pt x="318826" y="360015"/>
                  </a:cubicBezTo>
                  <a:lnTo>
                    <a:pt x="332028" y="400340"/>
                  </a:lnTo>
                  <a:lnTo>
                    <a:pt x="333361" y="400340"/>
                  </a:lnTo>
                  <a:cubicBezTo>
                    <a:pt x="370184" y="400367"/>
                    <a:pt x="400015" y="430240"/>
                    <a:pt x="399988" y="467063"/>
                  </a:cubicBezTo>
                  <a:cubicBezTo>
                    <a:pt x="399961" y="503887"/>
                    <a:pt x="370088" y="533717"/>
                    <a:pt x="333265" y="533690"/>
                  </a:cubicBezTo>
                  <a:cubicBezTo>
                    <a:pt x="296442" y="533664"/>
                    <a:pt x="266611" y="503791"/>
                    <a:pt x="266638" y="466967"/>
                  </a:cubicBezTo>
                  <a:cubicBezTo>
                    <a:pt x="266654" y="445650"/>
                    <a:pt x="276861" y="425626"/>
                    <a:pt x="294103" y="413089"/>
                  </a:cubicBezTo>
                  <a:lnTo>
                    <a:pt x="280874" y="372657"/>
                  </a:lnTo>
                  <a:cubicBezTo>
                    <a:pt x="242259" y="377863"/>
                    <a:pt x="203883" y="361570"/>
                    <a:pt x="180809" y="330172"/>
                  </a:cubicBezTo>
                  <a:lnTo>
                    <a:pt x="132936" y="352788"/>
                  </a:lnTo>
                  <a:cubicBezTo>
                    <a:pt x="137063" y="389379"/>
                    <a:pt x="110745" y="422388"/>
                    <a:pt x="74153" y="426514"/>
                  </a:cubicBezTo>
                  <a:cubicBezTo>
                    <a:pt x="37562" y="430643"/>
                    <a:pt x="4553" y="404325"/>
                    <a:pt x="426" y="367734"/>
                  </a:cubicBezTo>
                  <a:cubicBezTo>
                    <a:pt x="-3701" y="331140"/>
                    <a:pt x="22617" y="298133"/>
                    <a:pt x="59209" y="294004"/>
                  </a:cubicBezTo>
                  <a:cubicBezTo>
                    <a:pt x="80853" y="291564"/>
                    <a:pt x="102326" y="299850"/>
                    <a:pt x="116721" y="316197"/>
                  </a:cubicBezTo>
                  <a:lnTo>
                    <a:pt x="163500" y="294114"/>
                  </a:lnTo>
                  <a:cubicBezTo>
                    <a:pt x="154769" y="260886"/>
                    <a:pt x="162549" y="225487"/>
                    <a:pt x="184409" y="198982"/>
                  </a:cubicBezTo>
                  <a:lnTo>
                    <a:pt x="157979" y="168845"/>
                  </a:lnTo>
                  <a:cubicBezTo>
                    <a:pt x="123762" y="182453"/>
                    <a:pt x="84992" y="165747"/>
                    <a:pt x="71384" y="131530"/>
                  </a:cubicBezTo>
                  <a:cubicBezTo>
                    <a:pt x="57775" y="97314"/>
                    <a:pt x="74481" y="58544"/>
                    <a:pt x="108698" y="44935"/>
                  </a:cubicBezTo>
                  <a:cubicBezTo>
                    <a:pt x="142915" y="31327"/>
                    <a:pt x="181685" y="48033"/>
                    <a:pt x="195294" y="82249"/>
                  </a:cubicBezTo>
                  <a:cubicBezTo>
                    <a:pt x="203341" y="102484"/>
                    <a:pt x="201000" y="125375"/>
                    <a:pt x="189023" y="143562"/>
                  </a:cubicBezTo>
                  <a:lnTo>
                    <a:pt x="215240" y="173432"/>
                  </a:lnTo>
                  <a:cubicBezTo>
                    <a:pt x="230994" y="164745"/>
                    <a:pt x="248697" y="160202"/>
                    <a:pt x="266686" y="160230"/>
                  </a:cubicBezTo>
                  <a:cubicBezTo>
                    <a:pt x="280154" y="160230"/>
                    <a:pt x="293089" y="162737"/>
                    <a:pt x="304931" y="167298"/>
                  </a:cubicBezTo>
                  <a:lnTo>
                    <a:pt x="338135" y="112358"/>
                  </a:lnTo>
                  <a:cubicBezTo>
                    <a:pt x="312905" y="85535"/>
                    <a:pt x="314196" y="43339"/>
                    <a:pt x="341018" y="18109"/>
                  </a:cubicBezTo>
                  <a:cubicBezTo>
                    <a:pt x="367840" y="-7121"/>
                    <a:pt x="410037" y="-5830"/>
                    <a:pt x="435267" y="20993"/>
                  </a:cubicBezTo>
                  <a:cubicBezTo>
                    <a:pt x="446898" y="33359"/>
                    <a:pt x="453376" y="49695"/>
                    <a:pt x="453376" y="66672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3" name="Graphic 1080">
              <a:extLst>
                <a:ext uri="{FF2B5EF4-FFF2-40B4-BE49-F238E27FC236}">
                  <a16:creationId xmlns:a16="http://schemas.microsoft.com/office/drawing/2014/main" id="{3ED8070F-113B-C3B9-5B40-D31A25827CD4}"/>
                </a:ext>
              </a:extLst>
            </p:cNvPr>
            <p:cNvSpPr/>
            <p:nvPr/>
          </p:nvSpPr>
          <p:spPr>
            <a:xfrm>
              <a:off x="9442695" y="2982012"/>
              <a:ext cx="457200" cy="456971"/>
            </a:xfrm>
            <a:custGeom>
              <a:avLst/>
              <a:gdLst>
                <a:gd name="connsiteX0" fmla="*/ 186080 w 457200"/>
                <a:gd name="connsiteY0" fmla="*/ 0 h 456971"/>
                <a:gd name="connsiteX1" fmla="*/ 211455 w 457200"/>
                <a:gd name="connsiteY1" fmla="*/ 32255 h 456971"/>
                <a:gd name="connsiteX2" fmla="*/ 211455 w 457200"/>
                <a:gd name="connsiteY2" fmla="*/ 131308 h 456971"/>
                <a:gd name="connsiteX3" fmla="*/ 190995 w 457200"/>
                <a:gd name="connsiteY3" fmla="*/ 131308 h 456971"/>
                <a:gd name="connsiteX4" fmla="*/ 131467 w 457200"/>
                <a:gd name="connsiteY4" fmla="*/ 106069 h 456971"/>
                <a:gd name="connsiteX5" fmla="*/ 106228 w 457200"/>
                <a:gd name="connsiteY5" fmla="*/ 165598 h 456971"/>
                <a:gd name="connsiteX6" fmla="*/ 165757 w 457200"/>
                <a:gd name="connsiteY6" fmla="*/ 190835 h 456971"/>
                <a:gd name="connsiteX7" fmla="*/ 190995 w 457200"/>
                <a:gd name="connsiteY7" fmla="*/ 165598 h 456971"/>
                <a:gd name="connsiteX8" fmla="*/ 211455 w 457200"/>
                <a:gd name="connsiteY8" fmla="*/ 165598 h 456971"/>
                <a:gd name="connsiteX9" fmla="*/ 211455 w 457200"/>
                <a:gd name="connsiteY9" fmla="*/ 414726 h 456971"/>
                <a:gd name="connsiteX10" fmla="*/ 193556 w 457200"/>
                <a:gd name="connsiteY10" fmla="*/ 448102 h 456971"/>
                <a:gd name="connsiteX11" fmla="*/ 157894 w 457200"/>
                <a:gd name="connsiteY11" fmla="*/ 456971 h 456971"/>
                <a:gd name="connsiteX12" fmla="*/ 81176 w 457200"/>
                <a:gd name="connsiteY12" fmla="*/ 418841 h 456971"/>
                <a:gd name="connsiteX13" fmla="*/ 57859 w 457200"/>
                <a:gd name="connsiteY13" fmla="*/ 369989 h 456971"/>
                <a:gd name="connsiteX14" fmla="*/ 28849 w 457200"/>
                <a:gd name="connsiteY14" fmla="*/ 354216 h 456971"/>
                <a:gd name="connsiteX15" fmla="*/ 0 w 457200"/>
                <a:gd name="connsiteY15" fmla="*/ 284836 h 456971"/>
                <a:gd name="connsiteX16" fmla="*/ 4343 w 457200"/>
                <a:gd name="connsiteY16" fmla="*/ 239893 h 456971"/>
                <a:gd name="connsiteX17" fmla="*/ 100584 w 457200"/>
                <a:gd name="connsiteY17" fmla="*/ 239893 h 456971"/>
                <a:gd name="connsiteX18" fmla="*/ 131102 w 457200"/>
                <a:gd name="connsiteY18" fmla="*/ 266205 h 456971"/>
                <a:gd name="connsiteX19" fmla="*/ 106333 w 457200"/>
                <a:gd name="connsiteY19" fmla="*/ 325931 h 456971"/>
                <a:gd name="connsiteX20" fmla="*/ 166058 w 457200"/>
                <a:gd name="connsiteY20" fmla="*/ 350700 h 456971"/>
                <a:gd name="connsiteX21" fmla="*/ 190828 w 457200"/>
                <a:gd name="connsiteY21" fmla="*/ 290974 h 456971"/>
                <a:gd name="connsiteX22" fmla="*/ 165552 w 457200"/>
                <a:gd name="connsiteY22" fmla="*/ 265999 h 456971"/>
                <a:gd name="connsiteX23" fmla="*/ 100584 w 457200"/>
                <a:gd name="connsiteY23" fmla="*/ 205603 h 456971"/>
                <a:gd name="connsiteX24" fmla="*/ 23774 w 457200"/>
                <a:gd name="connsiteY24" fmla="*/ 205603 h 456971"/>
                <a:gd name="connsiteX25" fmla="*/ 35090 w 457200"/>
                <a:gd name="connsiteY25" fmla="*/ 198699 h 456971"/>
                <a:gd name="connsiteX26" fmla="*/ 31021 w 457200"/>
                <a:gd name="connsiteY26" fmla="*/ 172936 h 456971"/>
                <a:gd name="connsiteX27" fmla="*/ 37765 w 457200"/>
                <a:gd name="connsiteY27" fmla="*/ 123078 h 456971"/>
                <a:gd name="connsiteX28" fmla="*/ 61493 w 457200"/>
                <a:gd name="connsiteY28" fmla="*/ 82525 h 456971"/>
                <a:gd name="connsiteX29" fmla="*/ 86548 w 457200"/>
                <a:gd name="connsiteY29" fmla="*/ 69563 h 456971"/>
                <a:gd name="connsiteX30" fmla="*/ 117478 w 457200"/>
                <a:gd name="connsiteY30" fmla="*/ 22997 h 456971"/>
                <a:gd name="connsiteX31" fmla="*/ 186058 w 457200"/>
                <a:gd name="connsiteY31" fmla="*/ 0 h 456971"/>
                <a:gd name="connsiteX32" fmla="*/ 245745 w 457200"/>
                <a:gd name="connsiteY32" fmla="*/ 342763 h 456971"/>
                <a:gd name="connsiteX33" fmla="*/ 283464 w 457200"/>
                <a:gd name="connsiteY33" fmla="*/ 342763 h 456971"/>
                <a:gd name="connsiteX34" fmla="*/ 348615 w 457200"/>
                <a:gd name="connsiteY34" fmla="*/ 277612 h 456971"/>
                <a:gd name="connsiteX35" fmla="*/ 348615 w 457200"/>
                <a:gd name="connsiteY35" fmla="*/ 236578 h 456971"/>
                <a:gd name="connsiteX36" fmla="*/ 373852 w 457200"/>
                <a:gd name="connsiteY36" fmla="*/ 177050 h 456971"/>
                <a:gd name="connsiteX37" fmla="*/ 314325 w 457200"/>
                <a:gd name="connsiteY37" fmla="*/ 151811 h 456971"/>
                <a:gd name="connsiteX38" fmla="*/ 289088 w 457200"/>
                <a:gd name="connsiteY38" fmla="*/ 211338 h 456971"/>
                <a:gd name="connsiteX39" fmla="*/ 314325 w 457200"/>
                <a:gd name="connsiteY39" fmla="*/ 236578 h 456971"/>
                <a:gd name="connsiteX40" fmla="*/ 314325 w 457200"/>
                <a:gd name="connsiteY40" fmla="*/ 277612 h 456971"/>
                <a:gd name="connsiteX41" fmla="*/ 283464 w 457200"/>
                <a:gd name="connsiteY41" fmla="*/ 308473 h 456971"/>
                <a:gd name="connsiteX42" fmla="*/ 245745 w 457200"/>
                <a:gd name="connsiteY42" fmla="*/ 308473 h 456971"/>
                <a:gd name="connsiteX43" fmla="*/ 245745 w 457200"/>
                <a:gd name="connsiteY43" fmla="*/ 32255 h 456971"/>
                <a:gd name="connsiteX44" fmla="*/ 271120 w 457200"/>
                <a:gd name="connsiteY44" fmla="*/ 0 h 456971"/>
                <a:gd name="connsiteX45" fmla="*/ 339722 w 457200"/>
                <a:gd name="connsiteY45" fmla="*/ 22997 h 456971"/>
                <a:gd name="connsiteX46" fmla="*/ 370652 w 457200"/>
                <a:gd name="connsiteY46" fmla="*/ 69563 h 456971"/>
                <a:gd name="connsiteX47" fmla="*/ 395707 w 457200"/>
                <a:gd name="connsiteY47" fmla="*/ 82525 h 456971"/>
                <a:gd name="connsiteX48" fmla="*/ 419435 w 457200"/>
                <a:gd name="connsiteY48" fmla="*/ 123078 h 456971"/>
                <a:gd name="connsiteX49" fmla="*/ 426179 w 457200"/>
                <a:gd name="connsiteY49" fmla="*/ 172936 h 456971"/>
                <a:gd name="connsiteX50" fmla="*/ 422110 w 457200"/>
                <a:gd name="connsiteY50" fmla="*/ 198699 h 456971"/>
                <a:gd name="connsiteX51" fmla="*/ 423619 w 457200"/>
                <a:gd name="connsiteY51" fmla="*/ 199385 h 456971"/>
                <a:gd name="connsiteX52" fmla="*/ 444055 w 457200"/>
                <a:gd name="connsiteY52" fmla="*/ 217902 h 456971"/>
                <a:gd name="connsiteX53" fmla="*/ 457200 w 457200"/>
                <a:gd name="connsiteY53" fmla="*/ 284836 h 456971"/>
                <a:gd name="connsiteX54" fmla="*/ 428351 w 457200"/>
                <a:gd name="connsiteY54" fmla="*/ 354216 h 456971"/>
                <a:gd name="connsiteX55" fmla="*/ 399319 w 457200"/>
                <a:gd name="connsiteY55" fmla="*/ 369989 h 456971"/>
                <a:gd name="connsiteX56" fmla="*/ 376024 w 457200"/>
                <a:gd name="connsiteY56" fmla="*/ 418841 h 456971"/>
                <a:gd name="connsiteX57" fmla="*/ 299283 w 457200"/>
                <a:gd name="connsiteY57" fmla="*/ 456971 h 456971"/>
                <a:gd name="connsiteX58" fmla="*/ 263622 w 457200"/>
                <a:gd name="connsiteY58" fmla="*/ 448125 h 456971"/>
                <a:gd name="connsiteX59" fmla="*/ 245745 w 457200"/>
                <a:gd name="connsiteY59" fmla="*/ 414726 h 456971"/>
                <a:gd name="connsiteX60" fmla="*/ 245745 w 457200"/>
                <a:gd name="connsiteY60" fmla="*/ 342763 h 456971"/>
                <a:gd name="connsiteX61" fmla="*/ 137160 w 457200"/>
                <a:gd name="connsiteY61" fmla="*/ 148453 h 456971"/>
                <a:gd name="connsiteX62" fmla="*/ 148590 w 457200"/>
                <a:gd name="connsiteY62" fmla="*/ 137023 h 456971"/>
                <a:gd name="connsiteX63" fmla="*/ 160020 w 457200"/>
                <a:gd name="connsiteY63" fmla="*/ 148453 h 456971"/>
                <a:gd name="connsiteX64" fmla="*/ 148590 w 457200"/>
                <a:gd name="connsiteY64" fmla="*/ 159883 h 456971"/>
                <a:gd name="connsiteX65" fmla="*/ 137160 w 457200"/>
                <a:gd name="connsiteY65" fmla="*/ 148453 h 456971"/>
                <a:gd name="connsiteX66" fmla="*/ 148590 w 457200"/>
                <a:gd name="connsiteY66" fmla="*/ 297043 h 456971"/>
                <a:gd name="connsiteX67" fmla="*/ 137160 w 457200"/>
                <a:gd name="connsiteY67" fmla="*/ 308473 h 456971"/>
                <a:gd name="connsiteX68" fmla="*/ 148590 w 457200"/>
                <a:gd name="connsiteY68" fmla="*/ 319903 h 456971"/>
                <a:gd name="connsiteX69" fmla="*/ 160020 w 457200"/>
                <a:gd name="connsiteY69" fmla="*/ 308473 h 456971"/>
                <a:gd name="connsiteX70" fmla="*/ 148590 w 457200"/>
                <a:gd name="connsiteY70" fmla="*/ 297043 h 456971"/>
                <a:gd name="connsiteX71" fmla="*/ 320040 w 457200"/>
                <a:gd name="connsiteY71" fmla="*/ 194173 h 456971"/>
                <a:gd name="connsiteX72" fmla="*/ 331470 w 457200"/>
                <a:gd name="connsiteY72" fmla="*/ 205603 h 456971"/>
                <a:gd name="connsiteX73" fmla="*/ 342900 w 457200"/>
                <a:gd name="connsiteY73" fmla="*/ 194173 h 456971"/>
                <a:gd name="connsiteX74" fmla="*/ 331470 w 457200"/>
                <a:gd name="connsiteY74" fmla="*/ 182743 h 456971"/>
                <a:gd name="connsiteX75" fmla="*/ 320040 w 457200"/>
                <a:gd name="connsiteY75" fmla="*/ 194173 h 45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456971">
                  <a:moveTo>
                    <a:pt x="186080" y="0"/>
                  </a:moveTo>
                  <a:cubicBezTo>
                    <a:pt x="202242" y="0"/>
                    <a:pt x="211455" y="16093"/>
                    <a:pt x="211455" y="32255"/>
                  </a:cubicBezTo>
                  <a:lnTo>
                    <a:pt x="211455" y="131308"/>
                  </a:lnTo>
                  <a:lnTo>
                    <a:pt x="190995" y="131308"/>
                  </a:lnTo>
                  <a:cubicBezTo>
                    <a:pt x="181526" y="107900"/>
                    <a:pt x="154874" y="96600"/>
                    <a:pt x="131467" y="106069"/>
                  </a:cubicBezTo>
                  <a:cubicBezTo>
                    <a:pt x="108059" y="115538"/>
                    <a:pt x="96759" y="142190"/>
                    <a:pt x="106228" y="165598"/>
                  </a:cubicBezTo>
                  <a:cubicBezTo>
                    <a:pt x="115697" y="189006"/>
                    <a:pt x="142349" y="200306"/>
                    <a:pt x="165757" y="190835"/>
                  </a:cubicBezTo>
                  <a:cubicBezTo>
                    <a:pt x="177242" y="186190"/>
                    <a:pt x="186350" y="177083"/>
                    <a:pt x="190995" y="165598"/>
                  </a:cubicBezTo>
                  <a:lnTo>
                    <a:pt x="211455" y="165598"/>
                  </a:lnTo>
                  <a:lnTo>
                    <a:pt x="211455" y="414726"/>
                  </a:lnTo>
                  <a:cubicBezTo>
                    <a:pt x="211455" y="428351"/>
                    <a:pt x="205694" y="441907"/>
                    <a:pt x="193556" y="448102"/>
                  </a:cubicBezTo>
                  <a:cubicBezTo>
                    <a:pt x="182549" y="453867"/>
                    <a:pt x="170319" y="456910"/>
                    <a:pt x="157894" y="456971"/>
                  </a:cubicBezTo>
                  <a:cubicBezTo>
                    <a:pt x="123375" y="456971"/>
                    <a:pt x="97704" y="439506"/>
                    <a:pt x="81176" y="418841"/>
                  </a:cubicBezTo>
                  <a:cubicBezTo>
                    <a:pt x="69729" y="404581"/>
                    <a:pt x="61748" y="387857"/>
                    <a:pt x="57859" y="369989"/>
                  </a:cubicBezTo>
                  <a:cubicBezTo>
                    <a:pt x="47184" y="366839"/>
                    <a:pt x="37297" y="361462"/>
                    <a:pt x="28849" y="354216"/>
                  </a:cubicBezTo>
                  <a:cubicBezTo>
                    <a:pt x="12619" y="340248"/>
                    <a:pt x="0" y="317845"/>
                    <a:pt x="0" y="284836"/>
                  </a:cubicBezTo>
                  <a:cubicBezTo>
                    <a:pt x="0" y="267576"/>
                    <a:pt x="1234" y="252534"/>
                    <a:pt x="4343" y="239893"/>
                  </a:cubicBezTo>
                  <a:lnTo>
                    <a:pt x="100584" y="239893"/>
                  </a:lnTo>
                  <a:cubicBezTo>
                    <a:pt x="116083" y="239893"/>
                    <a:pt x="128930" y="251323"/>
                    <a:pt x="131102" y="266205"/>
                  </a:cubicBezTo>
                  <a:cubicBezTo>
                    <a:pt x="107770" y="275859"/>
                    <a:pt x="96680" y="302598"/>
                    <a:pt x="106333" y="325931"/>
                  </a:cubicBezTo>
                  <a:cubicBezTo>
                    <a:pt x="115985" y="349262"/>
                    <a:pt x="142725" y="360351"/>
                    <a:pt x="166058" y="350700"/>
                  </a:cubicBezTo>
                  <a:cubicBezTo>
                    <a:pt x="189391" y="341046"/>
                    <a:pt x="200480" y="314307"/>
                    <a:pt x="190828" y="290974"/>
                  </a:cubicBezTo>
                  <a:cubicBezTo>
                    <a:pt x="186115" y="279582"/>
                    <a:pt x="177000" y="270576"/>
                    <a:pt x="165552" y="265999"/>
                  </a:cubicBezTo>
                  <a:cubicBezTo>
                    <a:pt x="163061" y="231956"/>
                    <a:pt x="134718" y="205607"/>
                    <a:pt x="100584" y="205603"/>
                  </a:cubicBezTo>
                  <a:lnTo>
                    <a:pt x="23774" y="205603"/>
                  </a:lnTo>
                  <a:cubicBezTo>
                    <a:pt x="27198" y="202773"/>
                    <a:pt x="31008" y="200448"/>
                    <a:pt x="35090" y="198699"/>
                  </a:cubicBezTo>
                  <a:cubicBezTo>
                    <a:pt x="32734" y="190300"/>
                    <a:pt x="31368" y="181653"/>
                    <a:pt x="31021" y="172936"/>
                  </a:cubicBezTo>
                  <a:cubicBezTo>
                    <a:pt x="30267" y="156134"/>
                    <a:pt x="32781" y="138646"/>
                    <a:pt x="37765" y="123078"/>
                  </a:cubicBezTo>
                  <a:cubicBezTo>
                    <a:pt x="42702" y="107762"/>
                    <a:pt x="50521" y="92834"/>
                    <a:pt x="61493" y="82525"/>
                  </a:cubicBezTo>
                  <a:cubicBezTo>
                    <a:pt x="68377" y="75817"/>
                    <a:pt x="77097" y="71306"/>
                    <a:pt x="86548" y="69563"/>
                  </a:cubicBezTo>
                  <a:cubicBezTo>
                    <a:pt x="91097" y="50361"/>
                    <a:pt x="102687" y="34496"/>
                    <a:pt x="117478" y="22997"/>
                  </a:cubicBezTo>
                  <a:cubicBezTo>
                    <a:pt x="136474" y="8184"/>
                    <a:pt x="161369" y="0"/>
                    <a:pt x="186058" y="0"/>
                  </a:cubicBezTo>
                  <a:close/>
                  <a:moveTo>
                    <a:pt x="245745" y="342763"/>
                  </a:moveTo>
                  <a:lnTo>
                    <a:pt x="283464" y="342763"/>
                  </a:lnTo>
                  <a:cubicBezTo>
                    <a:pt x="319446" y="342763"/>
                    <a:pt x="348615" y="313593"/>
                    <a:pt x="348615" y="277612"/>
                  </a:cubicBezTo>
                  <a:lnTo>
                    <a:pt x="348615" y="236578"/>
                  </a:lnTo>
                  <a:cubicBezTo>
                    <a:pt x="372024" y="227110"/>
                    <a:pt x="383323" y="200457"/>
                    <a:pt x="373852" y="177050"/>
                  </a:cubicBezTo>
                  <a:cubicBezTo>
                    <a:pt x="364384" y="153642"/>
                    <a:pt x="337734" y="142342"/>
                    <a:pt x="314325" y="151811"/>
                  </a:cubicBezTo>
                  <a:cubicBezTo>
                    <a:pt x="290916" y="161280"/>
                    <a:pt x="279617" y="187932"/>
                    <a:pt x="289088" y="211338"/>
                  </a:cubicBezTo>
                  <a:cubicBezTo>
                    <a:pt x="293733" y="222826"/>
                    <a:pt x="302840" y="231933"/>
                    <a:pt x="314325" y="236578"/>
                  </a:cubicBezTo>
                  <a:lnTo>
                    <a:pt x="314325" y="277612"/>
                  </a:lnTo>
                  <a:cubicBezTo>
                    <a:pt x="314325" y="294656"/>
                    <a:pt x="300508" y="308473"/>
                    <a:pt x="283464" y="308473"/>
                  </a:cubicBezTo>
                  <a:lnTo>
                    <a:pt x="245745" y="308473"/>
                  </a:lnTo>
                  <a:lnTo>
                    <a:pt x="245745" y="32255"/>
                  </a:lnTo>
                  <a:cubicBezTo>
                    <a:pt x="245745" y="16093"/>
                    <a:pt x="254958" y="0"/>
                    <a:pt x="271120" y="0"/>
                  </a:cubicBezTo>
                  <a:cubicBezTo>
                    <a:pt x="295854" y="0"/>
                    <a:pt x="320726" y="8184"/>
                    <a:pt x="339722" y="22997"/>
                  </a:cubicBezTo>
                  <a:cubicBezTo>
                    <a:pt x="354513" y="34496"/>
                    <a:pt x="366103" y="50383"/>
                    <a:pt x="370652" y="69563"/>
                  </a:cubicBezTo>
                  <a:cubicBezTo>
                    <a:pt x="380253" y="71163"/>
                    <a:pt x="388803" y="76055"/>
                    <a:pt x="395707" y="82525"/>
                  </a:cubicBezTo>
                  <a:cubicBezTo>
                    <a:pt x="406679" y="92834"/>
                    <a:pt x="414498" y="107739"/>
                    <a:pt x="419435" y="123078"/>
                  </a:cubicBezTo>
                  <a:cubicBezTo>
                    <a:pt x="424419" y="138646"/>
                    <a:pt x="426933" y="156134"/>
                    <a:pt x="426179" y="172936"/>
                  </a:cubicBezTo>
                  <a:cubicBezTo>
                    <a:pt x="425790" y="181531"/>
                    <a:pt x="424533" y="190310"/>
                    <a:pt x="422110" y="198699"/>
                  </a:cubicBezTo>
                  <a:lnTo>
                    <a:pt x="423619" y="199385"/>
                  </a:lnTo>
                  <a:cubicBezTo>
                    <a:pt x="432077" y="203363"/>
                    <a:pt x="438935" y="209603"/>
                    <a:pt x="444055" y="217902"/>
                  </a:cubicBezTo>
                  <a:cubicBezTo>
                    <a:pt x="453771" y="233561"/>
                    <a:pt x="457200" y="256101"/>
                    <a:pt x="457200" y="284836"/>
                  </a:cubicBezTo>
                  <a:cubicBezTo>
                    <a:pt x="457200" y="317868"/>
                    <a:pt x="444581" y="340294"/>
                    <a:pt x="428351" y="354216"/>
                  </a:cubicBezTo>
                  <a:cubicBezTo>
                    <a:pt x="419897" y="361467"/>
                    <a:pt x="410001" y="366841"/>
                    <a:pt x="399319" y="369989"/>
                  </a:cubicBezTo>
                  <a:cubicBezTo>
                    <a:pt x="395435" y="387854"/>
                    <a:pt x="387461" y="404576"/>
                    <a:pt x="376024" y="418841"/>
                  </a:cubicBezTo>
                  <a:cubicBezTo>
                    <a:pt x="359496" y="439506"/>
                    <a:pt x="333825" y="456971"/>
                    <a:pt x="299283" y="456971"/>
                  </a:cubicBezTo>
                  <a:cubicBezTo>
                    <a:pt x="286859" y="456917"/>
                    <a:pt x="274631" y="453883"/>
                    <a:pt x="263622" y="448125"/>
                  </a:cubicBezTo>
                  <a:cubicBezTo>
                    <a:pt x="251506" y="441907"/>
                    <a:pt x="245745" y="428351"/>
                    <a:pt x="245745" y="414726"/>
                  </a:cubicBezTo>
                  <a:lnTo>
                    <a:pt x="245745" y="342763"/>
                  </a:lnTo>
                  <a:close/>
                  <a:moveTo>
                    <a:pt x="137160" y="148453"/>
                  </a:moveTo>
                  <a:cubicBezTo>
                    <a:pt x="137160" y="142140"/>
                    <a:pt x="142277" y="137023"/>
                    <a:pt x="148590" y="137023"/>
                  </a:cubicBezTo>
                  <a:cubicBezTo>
                    <a:pt x="154903" y="137023"/>
                    <a:pt x="160020" y="142140"/>
                    <a:pt x="160020" y="148453"/>
                  </a:cubicBezTo>
                  <a:cubicBezTo>
                    <a:pt x="160020" y="154765"/>
                    <a:pt x="154903" y="159883"/>
                    <a:pt x="148590" y="159883"/>
                  </a:cubicBezTo>
                  <a:cubicBezTo>
                    <a:pt x="142277" y="159883"/>
                    <a:pt x="137160" y="154765"/>
                    <a:pt x="137160" y="148453"/>
                  </a:cubicBezTo>
                  <a:close/>
                  <a:moveTo>
                    <a:pt x="148590" y="297043"/>
                  </a:moveTo>
                  <a:cubicBezTo>
                    <a:pt x="142277" y="297043"/>
                    <a:pt x="137160" y="302161"/>
                    <a:pt x="137160" y="308473"/>
                  </a:cubicBezTo>
                  <a:cubicBezTo>
                    <a:pt x="137160" y="314785"/>
                    <a:pt x="142277" y="319903"/>
                    <a:pt x="148590" y="319903"/>
                  </a:cubicBezTo>
                  <a:cubicBezTo>
                    <a:pt x="154903" y="319903"/>
                    <a:pt x="160020" y="314785"/>
                    <a:pt x="160020" y="308473"/>
                  </a:cubicBezTo>
                  <a:cubicBezTo>
                    <a:pt x="160020" y="302161"/>
                    <a:pt x="154903" y="297043"/>
                    <a:pt x="148590" y="297043"/>
                  </a:cubicBezTo>
                  <a:close/>
                  <a:moveTo>
                    <a:pt x="320040" y="194173"/>
                  </a:moveTo>
                  <a:cubicBezTo>
                    <a:pt x="320040" y="200484"/>
                    <a:pt x="325158" y="205603"/>
                    <a:pt x="331470" y="205603"/>
                  </a:cubicBezTo>
                  <a:cubicBezTo>
                    <a:pt x="337782" y="205603"/>
                    <a:pt x="342900" y="200484"/>
                    <a:pt x="342900" y="194173"/>
                  </a:cubicBezTo>
                  <a:cubicBezTo>
                    <a:pt x="342900" y="187861"/>
                    <a:pt x="337782" y="182743"/>
                    <a:pt x="331470" y="182743"/>
                  </a:cubicBezTo>
                  <a:cubicBezTo>
                    <a:pt x="325158" y="182743"/>
                    <a:pt x="320040" y="187861"/>
                    <a:pt x="320040" y="194173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2" name="Graphic 1074">
              <a:extLst>
                <a:ext uri="{FF2B5EF4-FFF2-40B4-BE49-F238E27FC236}">
                  <a16:creationId xmlns:a16="http://schemas.microsoft.com/office/drawing/2014/main" id="{5F8DBBDB-3401-41C0-662B-1C187EE3F44D}"/>
                </a:ext>
              </a:extLst>
            </p:cNvPr>
            <p:cNvSpPr/>
            <p:nvPr/>
          </p:nvSpPr>
          <p:spPr>
            <a:xfrm>
              <a:off x="3515283" y="2992747"/>
              <a:ext cx="506729" cy="506729"/>
            </a:xfrm>
            <a:custGeom>
              <a:avLst/>
              <a:gdLst>
                <a:gd name="connsiteX0" fmla="*/ 273633 w 641259"/>
                <a:gd name="connsiteY0" fmla="*/ 442730 h 641258"/>
                <a:gd name="connsiteX1" fmla="*/ 209814 w 641259"/>
                <a:gd name="connsiteY1" fmla="*/ 442730 h 641258"/>
                <a:gd name="connsiteX2" fmla="*/ 211338 w 641259"/>
                <a:gd name="connsiteY2" fmla="*/ 451726 h 641258"/>
                <a:gd name="connsiteX3" fmla="*/ 304169 w 641259"/>
                <a:gd name="connsiteY3" fmla="*/ 610639 h 641258"/>
                <a:gd name="connsiteX4" fmla="*/ 348445 w 641259"/>
                <a:gd name="connsiteY4" fmla="*/ 580131 h 641258"/>
                <a:gd name="connsiteX5" fmla="*/ 334706 w 641259"/>
                <a:gd name="connsiteY5" fmla="*/ 580131 h 641258"/>
                <a:gd name="connsiteX6" fmla="*/ 273633 w 641259"/>
                <a:gd name="connsiteY6" fmla="*/ 519053 h 641258"/>
                <a:gd name="connsiteX7" fmla="*/ 273633 w 641259"/>
                <a:gd name="connsiteY7" fmla="*/ 442730 h 641258"/>
                <a:gd name="connsiteX8" fmla="*/ 273633 w 641259"/>
                <a:gd name="connsiteY8" fmla="*/ 396926 h 641258"/>
                <a:gd name="connsiteX9" fmla="*/ 202791 w 641259"/>
                <a:gd name="connsiteY9" fmla="*/ 396926 h 641258"/>
                <a:gd name="connsiteX10" fmla="*/ 197293 w 641259"/>
                <a:gd name="connsiteY10" fmla="*/ 305297 h 641258"/>
                <a:gd name="connsiteX11" fmla="*/ 198516 w 641259"/>
                <a:gd name="connsiteY11" fmla="*/ 259126 h 641258"/>
                <a:gd name="connsiteX12" fmla="*/ 199734 w 641259"/>
                <a:gd name="connsiteY12" fmla="*/ 244209 h 641258"/>
                <a:gd name="connsiteX13" fmla="*/ 408910 w 641259"/>
                <a:gd name="connsiteY13" fmla="*/ 244209 h 641258"/>
                <a:gd name="connsiteX14" fmla="*/ 411046 w 641259"/>
                <a:gd name="connsiteY14" fmla="*/ 305281 h 641258"/>
                <a:gd name="connsiteX15" fmla="*/ 334706 w 641259"/>
                <a:gd name="connsiteY15" fmla="*/ 305281 h 641258"/>
                <a:gd name="connsiteX16" fmla="*/ 273633 w 641259"/>
                <a:gd name="connsiteY16" fmla="*/ 366360 h 641258"/>
                <a:gd name="connsiteX17" fmla="*/ 273633 w 641259"/>
                <a:gd name="connsiteY17" fmla="*/ 396926 h 641258"/>
                <a:gd name="connsiteX18" fmla="*/ 609531 w 641259"/>
                <a:gd name="connsiteY18" fmla="*/ 305281 h 641258"/>
                <a:gd name="connsiteX19" fmla="*/ 609531 w 641259"/>
                <a:gd name="connsiteY19" fmla="*/ 305281 h 641258"/>
                <a:gd name="connsiteX20" fmla="*/ 456850 w 641259"/>
                <a:gd name="connsiteY20" fmla="*/ 305281 h 641258"/>
                <a:gd name="connsiteX21" fmla="*/ 455933 w 641259"/>
                <a:gd name="connsiteY21" fmla="*/ 264256 h 641258"/>
                <a:gd name="connsiteX22" fmla="*/ 454714 w 641259"/>
                <a:gd name="connsiteY22" fmla="*/ 244228 h 641258"/>
                <a:gd name="connsiteX23" fmla="*/ 603425 w 641259"/>
                <a:gd name="connsiteY23" fmla="*/ 244209 h 641258"/>
                <a:gd name="connsiteX24" fmla="*/ 609531 w 641259"/>
                <a:gd name="connsiteY24" fmla="*/ 305281 h 641258"/>
                <a:gd name="connsiteX25" fmla="*/ 162787 w 641259"/>
                <a:gd name="connsiteY25" fmla="*/ 442730 h 641258"/>
                <a:gd name="connsiteX26" fmla="*/ 31480 w 641259"/>
                <a:gd name="connsiteY26" fmla="*/ 442737 h 641258"/>
                <a:gd name="connsiteX27" fmla="*/ 35756 w 641259"/>
                <a:gd name="connsiteY27" fmla="*/ 451253 h 641258"/>
                <a:gd name="connsiteX28" fmla="*/ 217448 w 641259"/>
                <a:gd name="connsiteY28" fmla="*/ 598278 h 641258"/>
                <a:gd name="connsiteX29" fmla="*/ 162787 w 641259"/>
                <a:gd name="connsiteY29" fmla="*/ 442730 h 641258"/>
                <a:gd name="connsiteX30" fmla="*/ 153625 w 641259"/>
                <a:gd name="connsiteY30" fmla="*/ 244228 h 641258"/>
                <a:gd name="connsiteX31" fmla="*/ 4914 w 641259"/>
                <a:gd name="connsiteY31" fmla="*/ 244209 h 641258"/>
                <a:gd name="connsiteX32" fmla="*/ -1192 w 641259"/>
                <a:gd name="connsiteY32" fmla="*/ 305297 h 641258"/>
                <a:gd name="connsiteX33" fmla="*/ 12853 w 641259"/>
                <a:gd name="connsiteY33" fmla="*/ 396926 h 641258"/>
                <a:gd name="connsiteX34" fmla="*/ 156376 w 641259"/>
                <a:gd name="connsiteY34" fmla="*/ 396926 h 641258"/>
                <a:gd name="connsiteX35" fmla="*/ 154542 w 641259"/>
                <a:gd name="connsiteY35" fmla="*/ 379206 h 641258"/>
                <a:gd name="connsiteX36" fmla="*/ 151489 w 641259"/>
                <a:gd name="connsiteY36" fmla="*/ 305297 h 641258"/>
                <a:gd name="connsiteX37" fmla="*/ 153625 w 641259"/>
                <a:gd name="connsiteY37" fmla="*/ 244228 h 641258"/>
                <a:gd name="connsiteX38" fmla="*/ 390891 w 641259"/>
                <a:gd name="connsiteY38" fmla="*/ 12318 h 641258"/>
                <a:gd name="connsiteX39" fmla="*/ 393944 w 641259"/>
                <a:gd name="connsiteY39" fmla="*/ 17515 h 641258"/>
                <a:gd name="connsiteX40" fmla="*/ 450133 w 641259"/>
                <a:gd name="connsiteY40" fmla="*/ 198408 h 641258"/>
                <a:gd name="connsiteX41" fmla="*/ 590293 w 641259"/>
                <a:gd name="connsiteY41" fmla="*/ 198399 h 641258"/>
                <a:gd name="connsiteX42" fmla="*/ 390891 w 641259"/>
                <a:gd name="connsiteY42" fmla="*/ 12318 h 641258"/>
                <a:gd name="connsiteX43" fmla="*/ 217448 w 641259"/>
                <a:gd name="connsiteY43" fmla="*/ 12318 h 641258"/>
                <a:gd name="connsiteX44" fmla="*/ 213784 w 641259"/>
                <a:gd name="connsiteY44" fmla="*/ 13442 h 641258"/>
                <a:gd name="connsiteX45" fmla="*/ 18046 w 641259"/>
                <a:gd name="connsiteY45" fmla="*/ 198399 h 641258"/>
                <a:gd name="connsiteX46" fmla="*/ 158206 w 641259"/>
                <a:gd name="connsiteY46" fmla="*/ 198408 h 641258"/>
                <a:gd name="connsiteX47" fmla="*/ 160040 w 641259"/>
                <a:gd name="connsiteY47" fmla="*/ 184975 h 641258"/>
                <a:gd name="connsiteX48" fmla="*/ 217448 w 641259"/>
                <a:gd name="connsiteY48" fmla="*/ 12318 h 641258"/>
                <a:gd name="connsiteX49" fmla="*/ 402189 w 641259"/>
                <a:gd name="connsiteY49" fmla="*/ 188786 h 641258"/>
                <a:gd name="connsiteX50" fmla="*/ 304169 w 641259"/>
                <a:gd name="connsiteY50" fmla="*/ -49 h 641258"/>
                <a:gd name="connsiteX51" fmla="*/ 204621 w 641259"/>
                <a:gd name="connsiteY51" fmla="*/ 198399 h 641258"/>
                <a:gd name="connsiteX52" fmla="*/ 403718 w 641259"/>
                <a:gd name="connsiteY52" fmla="*/ 198399 h 641258"/>
                <a:gd name="connsiteX53" fmla="*/ 402189 w 641259"/>
                <a:gd name="connsiteY53" fmla="*/ 188786 h 641258"/>
                <a:gd name="connsiteX54" fmla="*/ 304169 w 641259"/>
                <a:gd name="connsiteY54" fmla="*/ 366360 h 641258"/>
                <a:gd name="connsiteX55" fmla="*/ 334706 w 641259"/>
                <a:gd name="connsiteY55" fmla="*/ 335821 h 641258"/>
                <a:gd name="connsiteX56" fmla="*/ 609531 w 641259"/>
                <a:gd name="connsiteY56" fmla="*/ 335821 h 641258"/>
                <a:gd name="connsiteX57" fmla="*/ 640067 w 641259"/>
                <a:gd name="connsiteY57" fmla="*/ 366360 h 641258"/>
                <a:gd name="connsiteX58" fmla="*/ 640067 w 641259"/>
                <a:gd name="connsiteY58" fmla="*/ 519053 h 641258"/>
                <a:gd name="connsiteX59" fmla="*/ 609531 w 641259"/>
                <a:gd name="connsiteY59" fmla="*/ 549592 h 641258"/>
                <a:gd name="connsiteX60" fmla="*/ 517922 w 641259"/>
                <a:gd name="connsiteY60" fmla="*/ 549592 h 641258"/>
                <a:gd name="connsiteX61" fmla="*/ 517922 w 641259"/>
                <a:gd name="connsiteY61" fmla="*/ 610670 h 641258"/>
                <a:gd name="connsiteX62" fmla="*/ 533191 w 641259"/>
                <a:gd name="connsiteY62" fmla="*/ 610670 h 641258"/>
                <a:gd name="connsiteX63" fmla="*/ 548459 w 641259"/>
                <a:gd name="connsiteY63" fmla="*/ 625941 h 641258"/>
                <a:gd name="connsiteX64" fmla="*/ 533191 w 641259"/>
                <a:gd name="connsiteY64" fmla="*/ 641209 h 641258"/>
                <a:gd name="connsiteX65" fmla="*/ 411046 w 641259"/>
                <a:gd name="connsiteY65" fmla="*/ 641209 h 641258"/>
                <a:gd name="connsiteX66" fmla="*/ 395778 w 641259"/>
                <a:gd name="connsiteY66" fmla="*/ 625941 h 641258"/>
                <a:gd name="connsiteX67" fmla="*/ 411046 w 641259"/>
                <a:gd name="connsiteY67" fmla="*/ 610670 h 641258"/>
                <a:gd name="connsiteX68" fmla="*/ 426314 w 641259"/>
                <a:gd name="connsiteY68" fmla="*/ 610670 h 641258"/>
                <a:gd name="connsiteX69" fmla="*/ 426314 w 641259"/>
                <a:gd name="connsiteY69" fmla="*/ 549592 h 641258"/>
                <a:gd name="connsiteX70" fmla="*/ 334706 w 641259"/>
                <a:gd name="connsiteY70" fmla="*/ 549592 h 641258"/>
                <a:gd name="connsiteX71" fmla="*/ 304169 w 641259"/>
                <a:gd name="connsiteY71" fmla="*/ 519053 h 641258"/>
                <a:gd name="connsiteX72" fmla="*/ 304169 w 641259"/>
                <a:gd name="connsiteY72" fmla="*/ 366360 h 64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641259" h="641258">
                  <a:moveTo>
                    <a:pt x="273633" y="442730"/>
                  </a:moveTo>
                  <a:lnTo>
                    <a:pt x="209814" y="442730"/>
                  </a:lnTo>
                  <a:lnTo>
                    <a:pt x="211338" y="451726"/>
                  </a:lnTo>
                  <a:cubicBezTo>
                    <a:pt x="230882" y="546694"/>
                    <a:pt x="267528" y="610639"/>
                    <a:pt x="304169" y="610639"/>
                  </a:cubicBezTo>
                  <a:cubicBezTo>
                    <a:pt x="319438" y="610639"/>
                    <a:pt x="334400" y="599695"/>
                    <a:pt x="348445" y="580131"/>
                  </a:cubicBezTo>
                  <a:lnTo>
                    <a:pt x="334706" y="580131"/>
                  </a:lnTo>
                  <a:cubicBezTo>
                    <a:pt x="301117" y="580131"/>
                    <a:pt x="273633" y="552786"/>
                    <a:pt x="273633" y="519053"/>
                  </a:cubicBezTo>
                  <a:lnTo>
                    <a:pt x="273633" y="442730"/>
                  </a:lnTo>
                  <a:close/>
                  <a:moveTo>
                    <a:pt x="273633" y="396926"/>
                  </a:moveTo>
                  <a:lnTo>
                    <a:pt x="202791" y="396926"/>
                  </a:lnTo>
                  <a:cubicBezTo>
                    <a:pt x="199127" y="368042"/>
                    <a:pt x="197293" y="337274"/>
                    <a:pt x="197293" y="305297"/>
                  </a:cubicBezTo>
                  <a:cubicBezTo>
                    <a:pt x="197293" y="289589"/>
                    <a:pt x="197599" y="274174"/>
                    <a:pt x="198516" y="259126"/>
                  </a:cubicBezTo>
                  <a:lnTo>
                    <a:pt x="199734" y="244209"/>
                  </a:lnTo>
                  <a:lnTo>
                    <a:pt x="408910" y="244209"/>
                  </a:lnTo>
                  <a:cubicBezTo>
                    <a:pt x="410435" y="263923"/>
                    <a:pt x="411046" y="284343"/>
                    <a:pt x="411046" y="305281"/>
                  </a:cubicBezTo>
                  <a:lnTo>
                    <a:pt x="334706" y="305281"/>
                  </a:lnTo>
                  <a:cubicBezTo>
                    <a:pt x="301117" y="305281"/>
                    <a:pt x="273633" y="332627"/>
                    <a:pt x="273633" y="366360"/>
                  </a:cubicBezTo>
                  <a:lnTo>
                    <a:pt x="273633" y="396926"/>
                  </a:lnTo>
                  <a:close/>
                  <a:moveTo>
                    <a:pt x="609531" y="305281"/>
                  </a:moveTo>
                  <a:lnTo>
                    <a:pt x="609531" y="305281"/>
                  </a:lnTo>
                  <a:lnTo>
                    <a:pt x="456850" y="305281"/>
                  </a:lnTo>
                  <a:cubicBezTo>
                    <a:pt x="456850" y="291409"/>
                    <a:pt x="456544" y="277723"/>
                    <a:pt x="455933" y="264256"/>
                  </a:cubicBezTo>
                  <a:lnTo>
                    <a:pt x="454714" y="244228"/>
                  </a:lnTo>
                  <a:lnTo>
                    <a:pt x="603425" y="244209"/>
                  </a:lnTo>
                  <a:cubicBezTo>
                    <a:pt x="607395" y="263942"/>
                    <a:pt x="609531" y="284364"/>
                    <a:pt x="609531" y="305281"/>
                  </a:cubicBezTo>
                  <a:close/>
                  <a:moveTo>
                    <a:pt x="162787" y="442730"/>
                  </a:moveTo>
                  <a:lnTo>
                    <a:pt x="31480" y="442737"/>
                  </a:lnTo>
                  <a:lnTo>
                    <a:pt x="35756" y="451253"/>
                  </a:lnTo>
                  <a:cubicBezTo>
                    <a:pt x="74231" y="521575"/>
                    <a:pt x="139274" y="575162"/>
                    <a:pt x="217448" y="598278"/>
                  </a:cubicBezTo>
                  <a:cubicBezTo>
                    <a:pt x="193017" y="560420"/>
                    <a:pt x="174085" y="506319"/>
                    <a:pt x="162787" y="442730"/>
                  </a:cubicBezTo>
                  <a:close/>
                  <a:moveTo>
                    <a:pt x="153625" y="244228"/>
                  </a:moveTo>
                  <a:lnTo>
                    <a:pt x="4914" y="244209"/>
                  </a:lnTo>
                  <a:cubicBezTo>
                    <a:pt x="944" y="263948"/>
                    <a:pt x="-1192" y="284379"/>
                    <a:pt x="-1192" y="305297"/>
                  </a:cubicBezTo>
                  <a:cubicBezTo>
                    <a:pt x="-1192" y="337219"/>
                    <a:pt x="3695" y="367999"/>
                    <a:pt x="12853" y="396926"/>
                  </a:cubicBezTo>
                  <a:lnTo>
                    <a:pt x="156376" y="396926"/>
                  </a:lnTo>
                  <a:lnTo>
                    <a:pt x="154542" y="379206"/>
                  </a:lnTo>
                  <a:cubicBezTo>
                    <a:pt x="152406" y="355355"/>
                    <a:pt x="151489" y="330626"/>
                    <a:pt x="151489" y="305297"/>
                  </a:cubicBezTo>
                  <a:cubicBezTo>
                    <a:pt x="151489" y="284483"/>
                    <a:pt x="152100" y="264076"/>
                    <a:pt x="153625" y="244228"/>
                  </a:cubicBezTo>
                  <a:close/>
                  <a:moveTo>
                    <a:pt x="390891" y="12318"/>
                  </a:moveTo>
                  <a:lnTo>
                    <a:pt x="393944" y="17515"/>
                  </a:lnTo>
                  <a:cubicBezTo>
                    <a:pt x="421122" y="61209"/>
                    <a:pt x="440665" y="124596"/>
                    <a:pt x="450133" y="198408"/>
                  </a:cubicBezTo>
                  <a:lnTo>
                    <a:pt x="590293" y="198399"/>
                  </a:lnTo>
                  <a:cubicBezTo>
                    <a:pt x="557010" y="109050"/>
                    <a:pt x="483111" y="39526"/>
                    <a:pt x="390891" y="12318"/>
                  </a:cubicBezTo>
                  <a:close/>
                  <a:moveTo>
                    <a:pt x="217448" y="12318"/>
                  </a:moveTo>
                  <a:lnTo>
                    <a:pt x="213784" y="13442"/>
                  </a:lnTo>
                  <a:cubicBezTo>
                    <a:pt x="123394" y="41404"/>
                    <a:pt x="51024" y="110257"/>
                    <a:pt x="18046" y="198399"/>
                  </a:cubicBezTo>
                  <a:lnTo>
                    <a:pt x="158206" y="198408"/>
                  </a:lnTo>
                  <a:lnTo>
                    <a:pt x="160040" y="184975"/>
                  </a:lnTo>
                  <a:cubicBezTo>
                    <a:pt x="170727" y="113985"/>
                    <a:pt x="190576" y="53530"/>
                    <a:pt x="217448" y="12318"/>
                  </a:cubicBezTo>
                  <a:close/>
                  <a:moveTo>
                    <a:pt x="402189" y="188786"/>
                  </a:moveTo>
                  <a:cubicBezTo>
                    <a:pt x="385091" y="77574"/>
                    <a:pt x="344476" y="-49"/>
                    <a:pt x="304169" y="-49"/>
                  </a:cubicBezTo>
                  <a:cubicBezTo>
                    <a:pt x="262641" y="-49"/>
                    <a:pt x="221112" y="82072"/>
                    <a:pt x="204621" y="198399"/>
                  </a:cubicBezTo>
                  <a:lnTo>
                    <a:pt x="403718" y="198399"/>
                  </a:lnTo>
                  <a:lnTo>
                    <a:pt x="402189" y="188786"/>
                  </a:lnTo>
                  <a:close/>
                  <a:moveTo>
                    <a:pt x="304169" y="366360"/>
                  </a:moveTo>
                  <a:cubicBezTo>
                    <a:pt x="304169" y="349492"/>
                    <a:pt x="317909" y="335821"/>
                    <a:pt x="334706" y="335821"/>
                  </a:cubicBezTo>
                  <a:lnTo>
                    <a:pt x="609531" y="335821"/>
                  </a:lnTo>
                  <a:cubicBezTo>
                    <a:pt x="626327" y="335821"/>
                    <a:pt x="640067" y="349492"/>
                    <a:pt x="640067" y="366360"/>
                  </a:cubicBezTo>
                  <a:lnTo>
                    <a:pt x="640067" y="519053"/>
                  </a:lnTo>
                  <a:cubicBezTo>
                    <a:pt x="640067" y="535921"/>
                    <a:pt x="626327" y="549592"/>
                    <a:pt x="609531" y="549592"/>
                  </a:cubicBezTo>
                  <a:lnTo>
                    <a:pt x="517922" y="549592"/>
                  </a:lnTo>
                  <a:lnTo>
                    <a:pt x="517922" y="610670"/>
                  </a:lnTo>
                  <a:lnTo>
                    <a:pt x="533191" y="610670"/>
                  </a:lnTo>
                  <a:cubicBezTo>
                    <a:pt x="541742" y="610670"/>
                    <a:pt x="548459" y="617510"/>
                    <a:pt x="548459" y="625941"/>
                  </a:cubicBezTo>
                  <a:cubicBezTo>
                    <a:pt x="548459" y="634372"/>
                    <a:pt x="541742" y="641209"/>
                    <a:pt x="533191" y="641209"/>
                  </a:cubicBezTo>
                  <a:lnTo>
                    <a:pt x="411046" y="641209"/>
                  </a:lnTo>
                  <a:cubicBezTo>
                    <a:pt x="402495" y="641209"/>
                    <a:pt x="395778" y="634372"/>
                    <a:pt x="395778" y="625941"/>
                  </a:cubicBezTo>
                  <a:cubicBezTo>
                    <a:pt x="395778" y="617510"/>
                    <a:pt x="402495" y="610670"/>
                    <a:pt x="411046" y="610670"/>
                  </a:cubicBezTo>
                  <a:lnTo>
                    <a:pt x="426314" y="610670"/>
                  </a:lnTo>
                  <a:lnTo>
                    <a:pt x="426314" y="549592"/>
                  </a:lnTo>
                  <a:lnTo>
                    <a:pt x="334706" y="549592"/>
                  </a:lnTo>
                  <a:cubicBezTo>
                    <a:pt x="317909" y="549592"/>
                    <a:pt x="304169" y="535921"/>
                    <a:pt x="304169" y="519053"/>
                  </a:cubicBezTo>
                  <a:lnTo>
                    <a:pt x="304169" y="36636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ADF95-1D91-63C2-468B-6B71FB0AFD77}"/>
              </a:ext>
            </a:extLst>
          </p:cNvPr>
          <p:cNvGrpSpPr/>
          <p:nvPr/>
        </p:nvGrpSpPr>
        <p:grpSpPr>
          <a:xfrm>
            <a:off x="1324830" y="4262903"/>
            <a:ext cx="9479451" cy="1591331"/>
            <a:chOff x="1324830" y="4262903"/>
            <a:chExt cx="9479451" cy="1591331"/>
          </a:xfrm>
        </p:grpSpPr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A35B704C-454F-021E-F7D3-C13EB7000079}"/>
                </a:ext>
              </a:extLst>
            </p:cNvPr>
            <p:cNvGrpSpPr/>
            <p:nvPr/>
          </p:nvGrpSpPr>
          <p:grpSpPr>
            <a:xfrm>
              <a:off x="1324830" y="4262903"/>
              <a:ext cx="2899917" cy="1591331"/>
              <a:chOff x="1387603" y="4672955"/>
              <a:chExt cx="2899917" cy="1591331"/>
            </a:xfrm>
          </p:grpSpPr>
          <p:sp>
            <p:nvSpPr>
              <p:cNvPr id="1025" name="Rounded Rectangle 266">
                <a:extLst>
                  <a:ext uri="{FF2B5EF4-FFF2-40B4-BE49-F238E27FC236}">
                    <a16:creationId xmlns:a16="http://schemas.microsoft.com/office/drawing/2014/main" id="{0F5BD43A-AD37-01A7-5A37-3BDABB52C489}"/>
                  </a:ext>
                </a:extLst>
              </p:cNvPr>
              <p:cNvSpPr/>
              <p:nvPr/>
            </p:nvSpPr>
            <p:spPr>
              <a:xfrm>
                <a:off x="1393376" y="4672955"/>
                <a:ext cx="2888371" cy="1190454"/>
              </a:xfrm>
              <a:prstGeom prst="roundRect">
                <a:avLst>
                  <a:gd name="adj" fmla="val 9651"/>
                </a:avLst>
              </a:prstGeom>
              <a:solidFill>
                <a:srgbClr val="F4F3F5"/>
              </a:solidFill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  <p:txBody>
              <a:bodyPr wrap="square" lIns="0" tIns="0" rIns="0" bIns="0" anchor="t" anchorCtr="0"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564929E2-B0D1-9A71-4A57-D7FE2439B7FC}"/>
                  </a:ext>
                </a:extLst>
              </p:cNvPr>
              <p:cNvSpPr txBox="1"/>
              <p:nvPr/>
            </p:nvSpPr>
            <p:spPr>
              <a:xfrm>
                <a:off x="1387603" y="5883729"/>
                <a:ext cx="2899917" cy="3805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39012" tIns="191209" rIns="239012" bIns="191209" rtlCol="0" anchor="ctr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1600" b="1" kern="0">
                    <a:gradFill>
                      <a:gsLst>
                        <a:gs pos="2804">
                          <a:srgbClr val="505050"/>
                        </a:gs>
                        <a:gs pos="26000">
                          <a:srgbClr val="505050"/>
                        </a:gs>
                      </a:gsLst>
                      <a:lin ang="5400000" scaled="1"/>
                    </a:gradFill>
                    <a:cs typeface="Segoe UI Semilight" panose="020B0402040204020203" pitchFamily="34" charset="0"/>
                  </a:defRPr>
                </a:lvl1pPr>
              </a:lstStyle>
              <a:p>
                <a:pPr marL="0" marR="0" lvl="0" indent="0" algn="ctr" defTabSz="9140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Tools</a:t>
                </a:r>
              </a:p>
            </p:txBody>
          </p:sp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DA009A5D-2F87-E149-88DA-01ABE228EF44}"/>
                  </a:ext>
                </a:extLst>
              </p:cNvPr>
              <p:cNvSpPr txBox="1"/>
              <p:nvPr/>
            </p:nvSpPr>
            <p:spPr>
              <a:xfrm>
                <a:off x="2392088" y="5233877"/>
                <a:ext cx="1112465" cy="6631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1903" tIns="191209" rIns="121903" bIns="191209" rtlCol="0">
                <a:spAutoFit/>
              </a:bodyPr>
              <a:lstStyle/>
              <a:p>
                <a:pPr marL="0" marR="0" lvl="0" indent="0" algn="ctr" defTabSz="89602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Visual Studio</a:t>
                </a:r>
                <a:b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</a:b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 Code</a:t>
                </a:r>
              </a:p>
            </p:txBody>
          </p:sp>
          <p:sp>
            <p:nvSpPr>
              <p:cNvPr id="1028" name="TextBox 1027">
                <a:extLst>
                  <a:ext uri="{FF2B5EF4-FFF2-40B4-BE49-F238E27FC236}">
                    <a16:creationId xmlns:a16="http://schemas.microsoft.com/office/drawing/2014/main" id="{97A05E53-4BF2-5214-977E-FFBBFA6F61B5}"/>
                  </a:ext>
                </a:extLst>
              </p:cNvPr>
              <p:cNvSpPr txBox="1"/>
              <p:nvPr/>
            </p:nvSpPr>
            <p:spPr>
              <a:xfrm>
                <a:off x="3611243" y="5233877"/>
                <a:ext cx="446018" cy="5246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1903" tIns="191209" rIns="121903" bIns="191209" rtlCol="0">
                <a:spAutoFit/>
              </a:bodyPr>
              <a:lstStyle/>
              <a:p>
                <a:pPr marL="0" marR="0" lvl="0" indent="0" algn="ctr" defTabSz="89602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CLI</a:t>
                </a:r>
              </a:p>
            </p:txBody>
          </p:sp>
          <p:pic>
            <p:nvPicPr>
              <p:cNvPr id="1029" name="Picture 1028">
                <a:extLst>
                  <a:ext uri="{FF2B5EF4-FFF2-40B4-BE49-F238E27FC236}">
                    <a16:creationId xmlns:a16="http://schemas.microsoft.com/office/drawing/2014/main" id="{C4A20F77-DFC5-ABA9-C748-C1038BB1B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6835" y="4920624"/>
                <a:ext cx="394835" cy="384048"/>
              </a:xfrm>
              <a:prstGeom prst="rect">
                <a:avLst/>
              </a:prstGeom>
              <a:solidFill>
                <a:srgbClr val="F4F3F5"/>
              </a:solidFill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30" name="Picture 102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B0A40B3-6081-AAD2-C792-C5913517B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6296" y="4920624"/>
                <a:ext cx="384048" cy="384048"/>
              </a:xfrm>
              <a:prstGeom prst="rect">
                <a:avLst/>
              </a:prstGeom>
              <a:noFill/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31" name="Graphic 1030">
                <a:extLst>
                  <a:ext uri="{FF2B5EF4-FFF2-40B4-BE49-F238E27FC236}">
                    <a16:creationId xmlns:a16="http://schemas.microsoft.com/office/drawing/2014/main" id="{5DA398C5-DC7A-9252-F5A3-149677530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769445" y="4895404"/>
                <a:ext cx="434488" cy="434488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50175950-DE35-472E-D90B-1A4D8E20A347}"/>
                  </a:ext>
                </a:extLst>
              </p:cNvPr>
              <p:cNvSpPr txBox="1"/>
              <p:nvPr/>
            </p:nvSpPr>
            <p:spPr>
              <a:xfrm>
                <a:off x="1417827" y="5233877"/>
                <a:ext cx="1137725" cy="6481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17157" tIns="183765" rIns="117157" bIns="183765" rtlCol="0" anchor="t">
                <a:spAutoFit/>
              </a:bodyPr>
              <a:lstStyle/>
              <a:p>
                <a:pPr marL="0" marR="0" lvl="0" indent="0" algn="ctr" defTabSz="86106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/>
                    <a:cs typeface="Segoe UI Semibold" panose="020B0702040204020203" pitchFamily="34" charset="0"/>
                  </a:rPr>
                  <a:t>Visual Studio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/>
                  <a:cs typeface="Segoe UI Semibold" panose="020B0702040204020203" pitchFamily="34" charset="0"/>
                </a:endParaRPr>
              </a:p>
              <a:p>
                <a:pPr marL="0" marR="0" lvl="0" indent="0" algn="ctr" defTabSz="86106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9B07C8B4-FF6E-0EDC-6098-FDD5088475AD}"/>
                </a:ext>
              </a:extLst>
            </p:cNvPr>
            <p:cNvGrpSpPr/>
            <p:nvPr/>
          </p:nvGrpSpPr>
          <p:grpSpPr>
            <a:xfrm>
              <a:off x="4198119" y="4262903"/>
              <a:ext cx="3110928" cy="1591331"/>
              <a:chOff x="4198119" y="4782996"/>
              <a:chExt cx="3110928" cy="1591331"/>
            </a:xfrm>
          </p:grpSpPr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D40C7E6B-2DFE-BC8E-982A-BA0D9D0FE372}"/>
                  </a:ext>
                </a:extLst>
              </p:cNvPr>
              <p:cNvGrpSpPr/>
              <p:nvPr/>
            </p:nvGrpSpPr>
            <p:grpSpPr>
              <a:xfrm>
                <a:off x="4725993" y="4782996"/>
                <a:ext cx="2583054" cy="1591331"/>
                <a:chOff x="4536136" y="4674868"/>
                <a:chExt cx="2583054" cy="1591331"/>
              </a:xfrm>
            </p:grpSpPr>
            <p:grpSp>
              <p:nvGrpSpPr>
                <p:cNvPr id="1036" name="Group 1035">
                  <a:extLst>
                    <a:ext uri="{FF2B5EF4-FFF2-40B4-BE49-F238E27FC236}">
                      <a16:creationId xmlns:a16="http://schemas.microsoft.com/office/drawing/2014/main" id="{A9F95354-8773-662F-BFBA-EB0EF36D3671}"/>
                    </a:ext>
                  </a:extLst>
                </p:cNvPr>
                <p:cNvGrpSpPr/>
                <p:nvPr/>
              </p:nvGrpSpPr>
              <p:grpSpPr>
                <a:xfrm>
                  <a:off x="4536136" y="4674868"/>
                  <a:ext cx="2583054" cy="1591331"/>
                  <a:chOff x="729514" y="4672955"/>
                  <a:chExt cx="2583054" cy="1591331"/>
                </a:xfrm>
              </p:grpSpPr>
              <p:sp>
                <p:nvSpPr>
                  <p:cNvPr id="1040" name="Rounded Rectangle 50">
                    <a:extLst>
                      <a:ext uri="{FF2B5EF4-FFF2-40B4-BE49-F238E27FC236}">
                        <a16:creationId xmlns:a16="http://schemas.microsoft.com/office/drawing/2014/main" id="{9D56D697-2ED8-BB68-5D37-C7D9D35B109F}"/>
                      </a:ext>
                    </a:extLst>
                  </p:cNvPr>
                  <p:cNvSpPr/>
                  <p:nvPr/>
                </p:nvSpPr>
                <p:spPr>
                  <a:xfrm>
                    <a:off x="729514" y="4672955"/>
                    <a:ext cx="2513304" cy="1190454"/>
                  </a:xfrm>
                  <a:prstGeom prst="roundRect">
                    <a:avLst>
                      <a:gd name="adj" fmla="val 9651"/>
                    </a:avLst>
                  </a:prstGeom>
                  <a:solidFill>
                    <a:srgbClr val="F4F3F5"/>
                  </a:solidFill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  <p:txBody>
                  <a:bodyPr wrap="square" lIns="0" tIns="0" rIns="0" bIns="0" anchor="t" anchorCtr="0">
                    <a:noAutofit/>
                  </a:bodyPr>
                  <a:lstStyle/>
                  <a:p>
                    <a:pPr marL="0" marR="0" lvl="0" indent="0" algn="ctr" defTabSz="914367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 w="3175"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endParaRPr>
                  </a:p>
                </p:txBody>
              </p:sp>
              <p:sp>
                <p:nvSpPr>
                  <p:cNvPr id="1042" name="TextBox 1041">
                    <a:extLst>
                      <a:ext uri="{FF2B5EF4-FFF2-40B4-BE49-F238E27FC236}">
                        <a16:creationId xmlns:a16="http://schemas.microsoft.com/office/drawing/2014/main" id="{15992BBE-9645-EEC0-6ADF-9F7D8A1BCC04}"/>
                      </a:ext>
                    </a:extLst>
                  </p:cNvPr>
                  <p:cNvSpPr txBox="1"/>
                  <p:nvPr/>
                </p:nvSpPr>
                <p:spPr>
                  <a:xfrm>
                    <a:off x="729514" y="5883729"/>
                    <a:ext cx="2513304" cy="3805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239012" tIns="191209" rIns="239012" bIns="191209" rtlCol="0" anchor="ctr">
                    <a:noAutofit/>
                  </a:bodyPr>
                  <a:lstStyle>
                    <a:defPPr>
                      <a:defRPr lang="en-US"/>
                    </a:defPPr>
                    <a:lvl1pPr algn="ctr" defTabSz="914224">
                      <a:lnSpc>
                        <a:spcPct val="90000"/>
                      </a:lnSpc>
                      <a:defRPr sz="1600" b="1" kern="0">
                        <a:gradFill>
                          <a:gsLst>
                            <a:gs pos="2804">
                              <a:srgbClr val="505050"/>
                            </a:gs>
                            <a:gs pos="26000">
                              <a:srgbClr val="505050"/>
                            </a:gs>
                          </a:gsLst>
                          <a:lin ang="5400000" scaled="1"/>
                        </a:gradFill>
                        <a:cs typeface="Segoe UI Semilight" panose="020B0402040204020203" pitchFamily="34" charset="0"/>
                      </a:defRPr>
                    </a:lvl1pPr>
                  </a:lstStyle>
                  <a:p>
                    <a:pPr marL="0" marR="0" lvl="0" indent="0" algn="ctr" defTabSz="91402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Operating system</a:t>
                    </a:r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3501EA3A-1D9C-C7F9-E52D-70460CB90C5E}"/>
                      </a:ext>
                    </a:extLst>
                  </p:cNvPr>
                  <p:cNvSpPr txBox="1"/>
                  <p:nvPr/>
                </p:nvSpPr>
                <p:spPr>
                  <a:xfrm>
                    <a:off x="1290316" y="5239060"/>
                    <a:ext cx="1525228" cy="52465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21903" tIns="191209" rIns="121903" bIns="191209" rtlCol="0">
                    <a:spAutoFit/>
                  </a:bodyPr>
                  <a:lstStyle/>
                  <a:p>
                    <a:pPr marL="0" marR="0" lvl="0" indent="0" algn="ctr" defTabSz="89602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Linux</a:t>
                    </a:r>
                  </a:p>
                </p:txBody>
              </p:sp>
              <p:sp>
                <p:nvSpPr>
                  <p:cNvPr id="1044" name="TextBox 1043">
                    <a:extLst>
                      <a:ext uri="{FF2B5EF4-FFF2-40B4-BE49-F238E27FC236}">
                        <a16:creationId xmlns:a16="http://schemas.microsoft.com/office/drawing/2014/main" id="{482E8049-5472-561C-3137-0C008DE521C2}"/>
                      </a:ext>
                    </a:extLst>
                  </p:cNvPr>
                  <p:cNvSpPr txBox="1"/>
                  <p:nvPr/>
                </p:nvSpPr>
                <p:spPr>
                  <a:xfrm>
                    <a:off x="820953" y="5250606"/>
                    <a:ext cx="924659" cy="5096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17157" tIns="183765" rIns="117157" bIns="183765" rtlCol="0">
                    <a:spAutoFit/>
                  </a:bodyPr>
                  <a:lstStyle/>
                  <a:p>
                    <a:pPr marL="0" marR="0" lvl="0" indent="0" algn="ctr" defTabSz="86106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Windows</a:t>
                    </a:r>
                  </a:p>
                </p:txBody>
              </p:sp>
              <p:sp>
                <p:nvSpPr>
                  <p:cNvPr id="1045" name="TextBox 1044">
                    <a:extLst>
                      <a:ext uri="{FF2B5EF4-FFF2-40B4-BE49-F238E27FC236}">
                        <a16:creationId xmlns:a16="http://schemas.microsoft.com/office/drawing/2014/main" id="{03C023A3-B7BC-8C59-29AD-78C9CDC00A3F}"/>
                      </a:ext>
                    </a:extLst>
                  </p:cNvPr>
                  <p:cNvSpPr txBox="1"/>
                  <p:nvPr/>
                </p:nvSpPr>
                <p:spPr>
                  <a:xfrm>
                    <a:off x="2174843" y="5250605"/>
                    <a:ext cx="1137725" cy="5096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17157" tIns="183765" rIns="117157" bIns="183765" rtlCol="0">
                    <a:spAutoFit/>
                  </a:bodyPr>
                  <a:lstStyle/>
                  <a:p>
                    <a:pPr marL="0" marR="0" lvl="0" indent="0" algn="ctr" defTabSz="86106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macOS</a:t>
                    </a:r>
                  </a:p>
                </p:txBody>
              </p:sp>
            </p:grpSp>
            <p:pic>
              <p:nvPicPr>
                <p:cNvPr id="1037" name="Graphic 1036">
                  <a:extLst>
                    <a:ext uri="{FF2B5EF4-FFF2-40B4-BE49-F238E27FC236}">
                      <a16:creationId xmlns:a16="http://schemas.microsoft.com/office/drawing/2014/main" id="{414C2A5D-3390-EDB0-DDD2-66515DFD2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81051" y="4886218"/>
                  <a:ext cx="338552" cy="416253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1038" name="Graphic 1037">
                  <a:extLst>
                    <a:ext uri="{FF2B5EF4-FFF2-40B4-BE49-F238E27FC236}">
                      <a16:creationId xmlns:a16="http://schemas.microsoft.com/office/drawing/2014/main" id="{72A57C81-12FA-D455-FD74-26D2119E88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16168" y="4957200"/>
                  <a:ext cx="347472" cy="347472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1039" name="Graphic 1038">
                  <a:extLst>
                    <a:ext uri="{FF2B5EF4-FFF2-40B4-BE49-F238E27FC236}">
                      <a16:creationId xmlns:a16="http://schemas.microsoft.com/office/drawing/2014/main" id="{461E9B64-067C-CA1F-89B0-EF12CD51C2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0234" y="4881100"/>
                  <a:ext cx="318636" cy="441188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</p:grpSp>
          <p:sp>
            <p:nvSpPr>
              <p:cNvPr id="1035" name="Title 34">
                <a:extLst>
                  <a:ext uri="{FF2B5EF4-FFF2-40B4-BE49-F238E27FC236}">
                    <a16:creationId xmlns:a16="http://schemas.microsoft.com/office/drawing/2014/main" id="{77B03C67-79C1-CA33-7E6F-1E302C2668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8119" y="5189502"/>
                <a:ext cx="569107" cy="418593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rmAutofit fontScale="97500" lnSpcReduction="10000"/>
              </a:bodyPr>
              <a:lstStyle>
                <a:lvl1pPr marL="0" algn="l" defTabSz="932555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en-US" sz="2999" b="0" kern="1200" cap="none" spc="-50" baseline="0">
                    <a:ln w="3175">
                      <a:noFill/>
                    </a:ln>
                    <a:gradFill>
                      <a:gsLst>
                        <a:gs pos="53000">
                          <a:schemeClr val="accent1">
                            <a:lumMod val="60000"/>
                            <a:lumOff val="40000"/>
                          </a:schemeClr>
                        </a:gs>
                        <a:gs pos="0">
                          <a:srgbClr val="0B6CFF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n-lt"/>
                    <a:ea typeface="Open Sans" panose="020B0606030504020204" pitchFamily="34" charset="0"/>
                    <a:cs typeface="Segoe UI" panose="020B0502040204020203" pitchFamily="34" charset="0"/>
                  </a:defRPr>
                </a:lvl1pPr>
              </a:lstStyle>
              <a:p>
                <a:pPr marL="0" marR="0" lvl="0" indent="0" algn="ctr" defTabSz="93255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999" b="0" i="0" u="none" strike="noStrike" kern="1200" cap="none" spc="-50" normalizeH="0" baseline="0" noProof="0">
                    <a:ln w="3175"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+</a:t>
                </a:r>
              </a:p>
            </p:txBody>
          </p:sp>
        </p:grpSp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7C6742B1-663A-EE4F-93FF-BAF05576728F}"/>
                </a:ext>
              </a:extLst>
            </p:cNvPr>
            <p:cNvGrpSpPr/>
            <p:nvPr/>
          </p:nvGrpSpPr>
          <p:grpSpPr>
            <a:xfrm>
              <a:off x="7205467" y="4262903"/>
              <a:ext cx="3598814" cy="1591331"/>
              <a:chOff x="7205467" y="4782996"/>
              <a:chExt cx="3598814" cy="1591331"/>
            </a:xfrm>
          </p:grpSpPr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3246EFAA-42AD-1585-4B70-1B2A34E4F4C7}"/>
                  </a:ext>
                </a:extLst>
              </p:cNvPr>
              <p:cNvGrpSpPr/>
              <p:nvPr/>
            </p:nvGrpSpPr>
            <p:grpSpPr>
              <a:xfrm>
                <a:off x="7754030" y="4782996"/>
                <a:ext cx="3050251" cy="1591331"/>
                <a:chOff x="6054177" y="4857079"/>
                <a:chExt cx="3050251" cy="1591331"/>
              </a:xfrm>
            </p:grpSpPr>
            <p:grpSp>
              <p:nvGrpSpPr>
                <p:cNvPr id="1049" name="Group 1048">
                  <a:extLst>
                    <a:ext uri="{FF2B5EF4-FFF2-40B4-BE49-F238E27FC236}">
                      <a16:creationId xmlns:a16="http://schemas.microsoft.com/office/drawing/2014/main" id="{526C3201-B6FA-908C-09E4-CF4564C217C1}"/>
                    </a:ext>
                  </a:extLst>
                </p:cNvPr>
                <p:cNvGrpSpPr/>
                <p:nvPr/>
              </p:nvGrpSpPr>
              <p:grpSpPr>
                <a:xfrm>
                  <a:off x="6054177" y="4857079"/>
                  <a:ext cx="3050251" cy="1591331"/>
                  <a:chOff x="729513" y="4672955"/>
                  <a:chExt cx="3050251" cy="1591331"/>
                </a:xfrm>
              </p:grpSpPr>
              <p:sp>
                <p:nvSpPr>
                  <p:cNvPr id="1053" name="Rounded Rectangle 16">
                    <a:extLst>
                      <a:ext uri="{FF2B5EF4-FFF2-40B4-BE49-F238E27FC236}">
                        <a16:creationId xmlns:a16="http://schemas.microsoft.com/office/drawing/2014/main" id="{F5F39E01-519F-0BA9-11A3-29DE81A6F2E9}"/>
                      </a:ext>
                    </a:extLst>
                  </p:cNvPr>
                  <p:cNvSpPr/>
                  <p:nvPr/>
                </p:nvSpPr>
                <p:spPr>
                  <a:xfrm>
                    <a:off x="729513" y="4672955"/>
                    <a:ext cx="3050251" cy="1190454"/>
                  </a:xfrm>
                  <a:prstGeom prst="roundRect">
                    <a:avLst>
                      <a:gd name="adj" fmla="val 9651"/>
                    </a:avLst>
                  </a:prstGeom>
                  <a:solidFill>
                    <a:srgbClr val="F4F3F5"/>
                  </a:solidFill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  <p:txBody>
                  <a:bodyPr wrap="square" lIns="0" tIns="0" rIns="0" bIns="0" anchor="t" anchorCtr="0">
                    <a:noAutofit/>
                  </a:bodyPr>
                  <a:lstStyle/>
                  <a:p>
                    <a:pPr marL="0" marR="0" lvl="0" indent="0" algn="ctr" defTabSz="914367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 w="3175"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endParaRPr>
                  </a:p>
                </p:txBody>
              </p:sp>
              <p:sp>
                <p:nvSpPr>
                  <p:cNvPr id="1054" name="TextBox 1053">
                    <a:extLst>
                      <a:ext uri="{FF2B5EF4-FFF2-40B4-BE49-F238E27FC236}">
                        <a16:creationId xmlns:a16="http://schemas.microsoft.com/office/drawing/2014/main" id="{2B2B6374-C3D2-267D-D20C-725BC8970266}"/>
                      </a:ext>
                    </a:extLst>
                  </p:cNvPr>
                  <p:cNvSpPr txBox="1"/>
                  <p:nvPr/>
                </p:nvSpPr>
                <p:spPr>
                  <a:xfrm>
                    <a:off x="729513" y="5883729"/>
                    <a:ext cx="3050251" cy="3805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239012" tIns="191209" rIns="239012" bIns="191209" rtlCol="0" anchor="ctr">
                    <a:noAutofit/>
                  </a:bodyPr>
                  <a:lstStyle>
                    <a:defPPr>
                      <a:defRPr lang="en-US"/>
                    </a:defPPr>
                    <a:lvl1pPr algn="ctr" defTabSz="914224">
                      <a:lnSpc>
                        <a:spcPct val="90000"/>
                      </a:lnSpc>
                      <a:defRPr sz="1600" b="1" kern="0">
                        <a:gradFill>
                          <a:gsLst>
                            <a:gs pos="2804">
                              <a:srgbClr val="505050"/>
                            </a:gs>
                            <a:gs pos="26000">
                              <a:srgbClr val="505050"/>
                            </a:gs>
                          </a:gsLst>
                          <a:lin ang="5400000" scaled="1"/>
                        </a:gradFill>
                        <a:cs typeface="Segoe UI Semilight" panose="020B0402040204020203" pitchFamily="34" charset="0"/>
                      </a:defRPr>
                    </a:lvl1pPr>
                  </a:lstStyle>
                  <a:p>
                    <a:pPr marL="0" marR="0" lvl="0" indent="0" algn="ctr" defTabSz="91402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Ecosystem</a:t>
                    </a:r>
                  </a:p>
                </p:txBody>
              </p:sp>
              <p:sp>
                <p:nvSpPr>
                  <p:cNvPr id="1055" name="TextBox 1054">
                    <a:extLst>
                      <a:ext uri="{FF2B5EF4-FFF2-40B4-BE49-F238E27FC236}">
                        <a16:creationId xmlns:a16="http://schemas.microsoft.com/office/drawing/2014/main" id="{D1D80FB4-99FB-20F7-51F3-489F5DFBF5FD}"/>
                      </a:ext>
                    </a:extLst>
                  </p:cNvPr>
                  <p:cNvSpPr txBox="1"/>
                  <p:nvPr/>
                </p:nvSpPr>
                <p:spPr>
                  <a:xfrm>
                    <a:off x="2254536" y="5233877"/>
                    <a:ext cx="1525228" cy="66315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21903" tIns="191209" rIns="121903" bIns="191209" rtlCol="0">
                    <a:spAutoFit/>
                  </a:bodyPr>
                  <a:lstStyle/>
                  <a:p>
                    <a:pPr marL="0" marR="0" lvl="0" indent="0" algn="ctr" defTabSz="89602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Components, tools, library vendors</a:t>
                    </a:r>
                  </a:p>
                </p:txBody>
              </p:sp>
              <p:sp>
                <p:nvSpPr>
                  <p:cNvPr id="1056" name="TextBox 1055">
                    <a:extLst>
                      <a:ext uri="{FF2B5EF4-FFF2-40B4-BE49-F238E27FC236}">
                        <a16:creationId xmlns:a16="http://schemas.microsoft.com/office/drawing/2014/main" id="{2014E488-4052-E912-A00A-E75CB2C016ED}"/>
                      </a:ext>
                    </a:extLst>
                  </p:cNvPr>
                  <p:cNvSpPr txBox="1"/>
                  <p:nvPr/>
                </p:nvSpPr>
                <p:spPr>
                  <a:xfrm>
                    <a:off x="899274" y="5233877"/>
                    <a:ext cx="717237" cy="5096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17157" tIns="183765" rIns="117157" bIns="183765" rtlCol="0">
                    <a:spAutoFit/>
                  </a:bodyPr>
                  <a:lstStyle/>
                  <a:p>
                    <a:pPr marL="0" marR="0" lvl="0" indent="0" algn="ctr" defTabSz="86106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NuGet</a:t>
                    </a:r>
                  </a:p>
                </p:txBody>
              </p:sp>
              <p:sp>
                <p:nvSpPr>
                  <p:cNvPr id="1057" name="TextBox 1056">
                    <a:extLst>
                      <a:ext uri="{FF2B5EF4-FFF2-40B4-BE49-F238E27FC236}">
                        <a16:creationId xmlns:a16="http://schemas.microsoft.com/office/drawing/2014/main" id="{10045FCF-E379-7B70-4385-2147D39A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4368" y="5233877"/>
                    <a:ext cx="1137725" cy="5096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17157" tIns="183765" rIns="117157" bIns="183765" rtlCol="0">
                    <a:spAutoFit/>
                  </a:bodyPr>
                  <a:lstStyle/>
                  <a:p>
                    <a:pPr marL="0" marR="0" lvl="0" indent="0" algn="ctr" defTabSz="86106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GitHub</a:t>
                    </a:r>
                  </a:p>
                </p:txBody>
              </p:sp>
            </p:grpSp>
            <p:pic>
              <p:nvPicPr>
                <p:cNvPr id="1050" name="Graphic 1049">
                  <a:extLst>
                    <a:ext uri="{FF2B5EF4-FFF2-40B4-BE49-F238E27FC236}">
                      <a16:creationId xmlns:a16="http://schemas.microsoft.com/office/drawing/2014/main" id="{19F0908D-03C1-48B0-DECC-6E3012EB2C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3152" y="5098323"/>
                  <a:ext cx="437324" cy="437324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1051" name="Graphic 1050">
                  <a:extLst>
                    <a:ext uri="{FF2B5EF4-FFF2-40B4-BE49-F238E27FC236}">
                      <a16:creationId xmlns:a16="http://schemas.microsoft.com/office/drawing/2014/main" id="{52084A35-FBF2-E072-9822-18E966AA0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26415" y="5103036"/>
                  <a:ext cx="382959" cy="382959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1052" name="Graphic 1051">
                  <a:extLst>
                    <a:ext uri="{FF2B5EF4-FFF2-40B4-BE49-F238E27FC236}">
                      <a16:creationId xmlns:a16="http://schemas.microsoft.com/office/drawing/2014/main" id="{D3A87865-D279-2B12-476D-1B60EC3517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46034" y="5086872"/>
                  <a:ext cx="473044" cy="473044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</p:grpSp>
          <p:sp>
            <p:nvSpPr>
              <p:cNvPr id="1048" name="Title 34">
                <a:extLst>
                  <a:ext uri="{FF2B5EF4-FFF2-40B4-BE49-F238E27FC236}">
                    <a16:creationId xmlns:a16="http://schemas.microsoft.com/office/drawing/2014/main" id="{3703F984-7103-6417-512E-A7CCD95BDD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5467" y="5164718"/>
                <a:ext cx="569107" cy="418593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rmAutofit fontScale="97500" lnSpcReduction="10000"/>
              </a:bodyPr>
              <a:lstStyle>
                <a:lvl1pPr marL="0" algn="l" defTabSz="932555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en-US" sz="2999" b="0" kern="1200" cap="none" spc="-50" baseline="0">
                    <a:ln w="3175">
                      <a:noFill/>
                    </a:ln>
                    <a:gradFill>
                      <a:gsLst>
                        <a:gs pos="53000">
                          <a:schemeClr val="accent1">
                            <a:lumMod val="60000"/>
                            <a:lumOff val="40000"/>
                          </a:schemeClr>
                        </a:gs>
                        <a:gs pos="0">
                          <a:srgbClr val="0B6CFF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n-lt"/>
                    <a:ea typeface="Open Sans" panose="020B0606030504020204" pitchFamily="34" charset="0"/>
                    <a:cs typeface="Segoe UI" panose="020B0502040204020203" pitchFamily="34" charset="0"/>
                  </a:defRPr>
                </a:lvl1pPr>
              </a:lstStyle>
              <a:p>
                <a:pPr marL="0" marR="0" lvl="0" indent="0" algn="ctr" defTabSz="93255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999" b="0" i="0" u="none" strike="noStrike" kern="1200" cap="none" spc="-50" normalizeH="0" baseline="0" noProof="0">
                    <a:ln w="3175"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+</a:t>
                </a:r>
              </a:p>
            </p:txBody>
          </p:sp>
        </p:grpSp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0CC2B738-07A0-B446-75AC-F4647994B8AF}"/>
              </a:ext>
            </a:extLst>
          </p:cNvPr>
          <p:cNvGrpSpPr/>
          <p:nvPr/>
        </p:nvGrpSpPr>
        <p:grpSpPr>
          <a:xfrm>
            <a:off x="5461989" y="1885041"/>
            <a:ext cx="1208955" cy="835435"/>
            <a:chOff x="4096492" y="2748616"/>
            <a:chExt cx="906716" cy="626576"/>
          </a:xfrm>
        </p:grpSpPr>
        <p:sp>
          <p:nvSpPr>
            <p:cNvPr id="1083" name="Rounded Rectangle 9">
              <a:extLst>
                <a:ext uri="{FF2B5EF4-FFF2-40B4-BE49-F238E27FC236}">
                  <a16:creationId xmlns:a16="http://schemas.microsoft.com/office/drawing/2014/main" id="{7E397FF2-6037-8ED8-2E04-D8A404176246}"/>
                </a:ext>
              </a:extLst>
            </p:cNvPr>
            <p:cNvSpPr/>
            <p:nvPr/>
          </p:nvSpPr>
          <p:spPr bwMode="auto">
            <a:xfrm rot="10800000" flipH="1" flipV="1">
              <a:off x="4096492" y="2748616"/>
              <a:ext cx="906716" cy="626576"/>
            </a:xfrm>
            <a:prstGeom prst="roundRect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B4E66B39-6247-75E9-0C6C-6BEA196C4344}"/>
                </a:ext>
              </a:extLst>
            </p:cNvPr>
            <p:cNvSpPr/>
            <p:nvPr/>
          </p:nvSpPr>
          <p:spPr>
            <a:xfrm>
              <a:off x="4162522" y="2904971"/>
              <a:ext cx="774656" cy="3600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4EA264E-393D-1E4C-B1A1-F52238DF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Build anything with a unified platform</a:t>
            </a:r>
          </a:p>
        </p:txBody>
      </p:sp>
    </p:spTree>
    <p:extLst>
      <p:ext uri="{BB962C8B-B14F-4D97-AF65-F5344CB8AC3E}">
        <p14:creationId xmlns:p14="http://schemas.microsoft.com/office/powerpoint/2010/main" val="12323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pace Grotesk Medium"/>
                <a:ea typeface="Open Sans"/>
              </a:rPr>
              <a:t>Check out ASP.NET Core sessions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8A2190-DC92-CFAE-AF78-47531C887560}"/>
              </a:ext>
            </a:extLst>
          </p:cNvPr>
          <p:cNvGrpSpPr/>
          <p:nvPr/>
        </p:nvGrpSpPr>
        <p:grpSpPr>
          <a:xfrm>
            <a:off x="609600" y="2365168"/>
            <a:ext cx="3474720" cy="2251845"/>
            <a:chOff x="609600" y="2365168"/>
            <a:chExt cx="3474720" cy="225184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9C7405-1F92-A19B-81FE-C064383333E5}"/>
                </a:ext>
              </a:extLst>
            </p:cNvPr>
            <p:cNvSpPr/>
            <p:nvPr/>
          </p:nvSpPr>
          <p:spPr>
            <a:xfrm>
              <a:off x="609600" y="2952751"/>
              <a:ext cx="3474720" cy="1664262"/>
            </a:xfrm>
            <a:prstGeom prst="roundRect">
              <a:avLst>
                <a:gd name="adj" fmla="val 7608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64008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Full stack web UI </a:t>
              </a:r>
              <a:br>
                <a:rPr kumimoji="0" lang="en-US" b="1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b="1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with </a:t>
              </a:r>
              <a:r>
                <a:rPr kumimoji="0" lang="en-US" b="1" i="0" u="none" strike="noStrike" kern="0" cap="none" spc="0" normalizeH="0" baseline="0" noProof="0" err="1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Blazor</a:t>
              </a:r>
              <a:r>
                <a:rPr kumimoji="0" lang="en-US" b="1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in .NET 8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645AAF3-1C48-ED5C-D466-01C8D7E5269D}"/>
                </a:ext>
              </a:extLst>
            </p:cNvPr>
            <p:cNvGrpSpPr/>
            <p:nvPr/>
          </p:nvGrpSpPr>
          <p:grpSpPr>
            <a:xfrm>
              <a:off x="1807210" y="2365168"/>
              <a:ext cx="1079500" cy="1079500"/>
              <a:chOff x="1821180" y="2365168"/>
              <a:chExt cx="1079500" cy="107950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E68A7BB-1CD2-86A5-1282-055187E3C3F2}"/>
                  </a:ext>
                </a:extLst>
              </p:cNvPr>
              <p:cNvSpPr/>
              <p:nvPr/>
            </p:nvSpPr>
            <p:spPr>
              <a:xfrm>
                <a:off x="1821180" y="2365168"/>
                <a:ext cx="1079500" cy="1079500"/>
              </a:xfrm>
              <a:prstGeom prst="ellipse">
                <a:avLst/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Calibri" panose="020F0502020204030204"/>
                  <a:cs typeface="Segoe UI" pitchFamily="34" charset="0"/>
                </a:endParaRPr>
              </a:p>
            </p:txBody>
          </p:sp>
          <p:sp>
            <p:nvSpPr>
              <p:cNvPr id="15" name="Graphic 318">
                <a:extLst>
                  <a:ext uri="{FF2B5EF4-FFF2-40B4-BE49-F238E27FC236}">
                    <a16:creationId xmlns:a16="http://schemas.microsoft.com/office/drawing/2014/main" id="{A0FDBCDC-4A57-E9E2-940E-CD061A4138E1}"/>
                  </a:ext>
                </a:extLst>
              </p:cNvPr>
              <p:cNvSpPr/>
              <p:nvPr/>
            </p:nvSpPr>
            <p:spPr>
              <a:xfrm>
                <a:off x="2135239" y="2738328"/>
                <a:ext cx="451383" cy="428846"/>
              </a:xfrm>
              <a:custGeom>
                <a:avLst/>
                <a:gdLst>
                  <a:gd name="connsiteX0" fmla="*/ 61913 w 381000"/>
                  <a:gd name="connsiteY0" fmla="*/ 285750 h 361977"/>
                  <a:gd name="connsiteX1" fmla="*/ 0 w 381000"/>
                  <a:gd name="connsiteY1" fmla="*/ 223838 h 361977"/>
                  <a:gd name="connsiteX2" fmla="*/ 0 w 381000"/>
                  <a:gd name="connsiteY2" fmla="*/ 61913 h 361977"/>
                  <a:gd name="connsiteX3" fmla="*/ 61913 w 381000"/>
                  <a:gd name="connsiteY3" fmla="*/ 0 h 361977"/>
                  <a:gd name="connsiteX4" fmla="*/ 319088 w 381000"/>
                  <a:gd name="connsiteY4" fmla="*/ 0 h 361977"/>
                  <a:gd name="connsiteX5" fmla="*/ 381000 w 381000"/>
                  <a:gd name="connsiteY5" fmla="*/ 61913 h 361977"/>
                  <a:gd name="connsiteX6" fmla="*/ 381000 w 381000"/>
                  <a:gd name="connsiteY6" fmla="*/ 223838 h 361977"/>
                  <a:gd name="connsiteX7" fmla="*/ 319088 w 381000"/>
                  <a:gd name="connsiteY7" fmla="*/ 285750 h 361977"/>
                  <a:gd name="connsiteX8" fmla="*/ 208879 w 381000"/>
                  <a:gd name="connsiteY8" fmla="*/ 285750 h 361977"/>
                  <a:gd name="connsiteX9" fmla="*/ 106264 w 381000"/>
                  <a:gd name="connsiteY9" fmla="*/ 358470 h 361977"/>
                  <a:gd name="connsiteX10" fmla="*/ 79707 w 381000"/>
                  <a:gd name="connsiteY10" fmla="*/ 353939 h 361977"/>
                  <a:gd name="connsiteX11" fmla="*/ 76200 w 381000"/>
                  <a:gd name="connsiteY11" fmla="*/ 342931 h 361977"/>
                  <a:gd name="connsiteX12" fmla="*/ 76185 w 381000"/>
                  <a:gd name="connsiteY12" fmla="*/ 285750 h 361977"/>
                  <a:gd name="connsiteX13" fmla="*/ 61913 w 381000"/>
                  <a:gd name="connsiteY13" fmla="*/ 285750 h 36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361977">
                    <a:moveTo>
                      <a:pt x="61913" y="285750"/>
                    </a:moveTo>
                    <a:cubicBezTo>
                      <a:pt x="27719" y="285750"/>
                      <a:pt x="0" y="258030"/>
                      <a:pt x="0" y="223838"/>
                    </a:cubicBezTo>
                    <a:lnTo>
                      <a:pt x="0" y="61913"/>
                    </a:lnTo>
                    <a:cubicBezTo>
                      <a:pt x="0" y="27719"/>
                      <a:pt x="27719" y="0"/>
                      <a:pt x="61913" y="0"/>
                    </a:cubicBezTo>
                    <a:lnTo>
                      <a:pt x="319088" y="0"/>
                    </a:lnTo>
                    <a:cubicBezTo>
                      <a:pt x="353280" y="0"/>
                      <a:pt x="381000" y="27719"/>
                      <a:pt x="381000" y="61913"/>
                    </a:cubicBezTo>
                    <a:lnTo>
                      <a:pt x="381000" y="223838"/>
                    </a:lnTo>
                    <a:cubicBezTo>
                      <a:pt x="381000" y="258030"/>
                      <a:pt x="353280" y="285750"/>
                      <a:pt x="319088" y="285750"/>
                    </a:cubicBezTo>
                    <a:lnTo>
                      <a:pt x="208879" y="285750"/>
                    </a:lnTo>
                    <a:lnTo>
                      <a:pt x="106264" y="358470"/>
                    </a:lnTo>
                    <a:cubicBezTo>
                      <a:pt x="97679" y="364552"/>
                      <a:pt x="85789" y="362523"/>
                      <a:pt x="79707" y="353939"/>
                    </a:cubicBezTo>
                    <a:cubicBezTo>
                      <a:pt x="77425" y="350720"/>
                      <a:pt x="76200" y="346872"/>
                      <a:pt x="76200" y="342931"/>
                    </a:cubicBezTo>
                    <a:lnTo>
                      <a:pt x="76185" y="285750"/>
                    </a:lnTo>
                    <a:lnTo>
                      <a:pt x="61913" y="285750"/>
                    </a:lnTo>
                    <a:close/>
                  </a:path>
                </a:pathLst>
              </a:custGeom>
              <a:solidFill>
                <a:schemeClr val="bg1"/>
              </a:solidFill>
              <a:ln w="5715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F6E8E0-78B8-1D4E-5FE6-607E8CAAD6BA}"/>
              </a:ext>
            </a:extLst>
          </p:cNvPr>
          <p:cNvGrpSpPr/>
          <p:nvPr/>
        </p:nvGrpSpPr>
        <p:grpSpPr>
          <a:xfrm>
            <a:off x="4358640" y="2365168"/>
            <a:ext cx="3474720" cy="2251845"/>
            <a:chOff x="4358640" y="2365168"/>
            <a:chExt cx="3474720" cy="225184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ABA0297-1301-5FD8-824C-40BF3EC013AA}"/>
                </a:ext>
              </a:extLst>
            </p:cNvPr>
            <p:cNvSpPr/>
            <p:nvPr/>
          </p:nvSpPr>
          <p:spPr>
            <a:xfrm>
              <a:off x="4358640" y="2952751"/>
              <a:ext cx="3474720" cy="1664262"/>
            </a:xfrm>
            <a:prstGeom prst="roundRect">
              <a:avLst>
                <a:gd name="adj" fmla="val 7608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64008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Performance Improvements </a:t>
              </a:r>
              <a:br>
                <a:rPr kumimoji="0" lang="en-US" b="1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b="1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 .NET 8, ASP.NET Core, </a:t>
              </a:r>
              <a:br>
                <a:rPr kumimoji="0" lang="en-US" b="1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b="1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and .NET MAUI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7962282-E19F-69C9-24D0-02F2DD9A2877}"/>
                </a:ext>
              </a:extLst>
            </p:cNvPr>
            <p:cNvGrpSpPr/>
            <p:nvPr/>
          </p:nvGrpSpPr>
          <p:grpSpPr>
            <a:xfrm>
              <a:off x="5556250" y="2365168"/>
              <a:ext cx="1079500" cy="1079500"/>
              <a:chOff x="1821180" y="2365168"/>
              <a:chExt cx="1079500" cy="107950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360D70C-842C-5210-C328-148FE6EA50AC}"/>
                  </a:ext>
                </a:extLst>
              </p:cNvPr>
              <p:cNvSpPr/>
              <p:nvPr/>
            </p:nvSpPr>
            <p:spPr>
              <a:xfrm>
                <a:off x="1821180" y="2365168"/>
                <a:ext cx="1079500" cy="1079500"/>
              </a:xfrm>
              <a:prstGeom prst="ellipse">
                <a:avLst/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Calibri" panose="020F0502020204030204"/>
                  <a:cs typeface="Segoe UI" pitchFamily="34" charset="0"/>
                </a:endParaRPr>
              </a:p>
            </p:txBody>
          </p:sp>
          <p:sp>
            <p:nvSpPr>
              <p:cNvPr id="19" name="Graphic 318">
                <a:extLst>
                  <a:ext uri="{FF2B5EF4-FFF2-40B4-BE49-F238E27FC236}">
                    <a16:creationId xmlns:a16="http://schemas.microsoft.com/office/drawing/2014/main" id="{B6D913CC-0FDF-97CE-2F5D-F9CD017F4661}"/>
                  </a:ext>
                </a:extLst>
              </p:cNvPr>
              <p:cNvSpPr/>
              <p:nvPr/>
            </p:nvSpPr>
            <p:spPr>
              <a:xfrm>
                <a:off x="2135239" y="2738328"/>
                <a:ext cx="451383" cy="428846"/>
              </a:xfrm>
              <a:custGeom>
                <a:avLst/>
                <a:gdLst>
                  <a:gd name="connsiteX0" fmla="*/ 61913 w 381000"/>
                  <a:gd name="connsiteY0" fmla="*/ 285750 h 361977"/>
                  <a:gd name="connsiteX1" fmla="*/ 0 w 381000"/>
                  <a:gd name="connsiteY1" fmla="*/ 223838 h 361977"/>
                  <a:gd name="connsiteX2" fmla="*/ 0 w 381000"/>
                  <a:gd name="connsiteY2" fmla="*/ 61913 h 361977"/>
                  <a:gd name="connsiteX3" fmla="*/ 61913 w 381000"/>
                  <a:gd name="connsiteY3" fmla="*/ 0 h 361977"/>
                  <a:gd name="connsiteX4" fmla="*/ 319088 w 381000"/>
                  <a:gd name="connsiteY4" fmla="*/ 0 h 361977"/>
                  <a:gd name="connsiteX5" fmla="*/ 381000 w 381000"/>
                  <a:gd name="connsiteY5" fmla="*/ 61913 h 361977"/>
                  <a:gd name="connsiteX6" fmla="*/ 381000 w 381000"/>
                  <a:gd name="connsiteY6" fmla="*/ 223838 h 361977"/>
                  <a:gd name="connsiteX7" fmla="*/ 319088 w 381000"/>
                  <a:gd name="connsiteY7" fmla="*/ 285750 h 361977"/>
                  <a:gd name="connsiteX8" fmla="*/ 208879 w 381000"/>
                  <a:gd name="connsiteY8" fmla="*/ 285750 h 361977"/>
                  <a:gd name="connsiteX9" fmla="*/ 106264 w 381000"/>
                  <a:gd name="connsiteY9" fmla="*/ 358470 h 361977"/>
                  <a:gd name="connsiteX10" fmla="*/ 79707 w 381000"/>
                  <a:gd name="connsiteY10" fmla="*/ 353939 h 361977"/>
                  <a:gd name="connsiteX11" fmla="*/ 76200 w 381000"/>
                  <a:gd name="connsiteY11" fmla="*/ 342931 h 361977"/>
                  <a:gd name="connsiteX12" fmla="*/ 76185 w 381000"/>
                  <a:gd name="connsiteY12" fmla="*/ 285750 h 361977"/>
                  <a:gd name="connsiteX13" fmla="*/ 61913 w 381000"/>
                  <a:gd name="connsiteY13" fmla="*/ 285750 h 36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361977">
                    <a:moveTo>
                      <a:pt x="61913" y="285750"/>
                    </a:moveTo>
                    <a:cubicBezTo>
                      <a:pt x="27719" y="285750"/>
                      <a:pt x="0" y="258030"/>
                      <a:pt x="0" y="223838"/>
                    </a:cubicBezTo>
                    <a:lnTo>
                      <a:pt x="0" y="61913"/>
                    </a:lnTo>
                    <a:cubicBezTo>
                      <a:pt x="0" y="27719"/>
                      <a:pt x="27719" y="0"/>
                      <a:pt x="61913" y="0"/>
                    </a:cubicBezTo>
                    <a:lnTo>
                      <a:pt x="319088" y="0"/>
                    </a:lnTo>
                    <a:cubicBezTo>
                      <a:pt x="353280" y="0"/>
                      <a:pt x="381000" y="27719"/>
                      <a:pt x="381000" y="61913"/>
                    </a:cubicBezTo>
                    <a:lnTo>
                      <a:pt x="381000" y="223838"/>
                    </a:lnTo>
                    <a:cubicBezTo>
                      <a:pt x="381000" y="258030"/>
                      <a:pt x="353280" y="285750"/>
                      <a:pt x="319088" y="285750"/>
                    </a:cubicBezTo>
                    <a:lnTo>
                      <a:pt x="208879" y="285750"/>
                    </a:lnTo>
                    <a:lnTo>
                      <a:pt x="106264" y="358470"/>
                    </a:lnTo>
                    <a:cubicBezTo>
                      <a:pt x="97679" y="364552"/>
                      <a:pt x="85789" y="362523"/>
                      <a:pt x="79707" y="353939"/>
                    </a:cubicBezTo>
                    <a:cubicBezTo>
                      <a:pt x="77425" y="350720"/>
                      <a:pt x="76200" y="346872"/>
                      <a:pt x="76200" y="342931"/>
                    </a:cubicBezTo>
                    <a:lnTo>
                      <a:pt x="76185" y="285750"/>
                    </a:lnTo>
                    <a:lnTo>
                      <a:pt x="61913" y="285750"/>
                    </a:lnTo>
                    <a:close/>
                  </a:path>
                </a:pathLst>
              </a:custGeom>
              <a:solidFill>
                <a:schemeClr val="bg1"/>
              </a:solidFill>
              <a:ln w="5715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A4B466-232C-66CA-1475-370AD8438754}"/>
              </a:ext>
            </a:extLst>
          </p:cNvPr>
          <p:cNvGrpSpPr/>
          <p:nvPr/>
        </p:nvGrpSpPr>
        <p:grpSpPr>
          <a:xfrm>
            <a:off x="8107680" y="2365168"/>
            <a:ext cx="3474720" cy="2251845"/>
            <a:chOff x="8107680" y="2365168"/>
            <a:chExt cx="3474720" cy="225184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17D0C1-49FE-B65B-3E84-FC50EC8C5F7C}"/>
                </a:ext>
              </a:extLst>
            </p:cNvPr>
            <p:cNvSpPr/>
            <p:nvPr/>
          </p:nvSpPr>
          <p:spPr>
            <a:xfrm>
              <a:off x="8107680" y="2952751"/>
              <a:ext cx="3474720" cy="1664262"/>
            </a:xfrm>
            <a:prstGeom prst="roundRect">
              <a:avLst>
                <a:gd name="adj" fmla="val 7608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64008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b="1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 .NET 8, ASP.NET Ate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A702BA-544A-BDD1-889E-29E9E3AC76E0}"/>
                </a:ext>
              </a:extLst>
            </p:cNvPr>
            <p:cNvGrpSpPr/>
            <p:nvPr/>
          </p:nvGrpSpPr>
          <p:grpSpPr>
            <a:xfrm>
              <a:off x="9305290" y="2365168"/>
              <a:ext cx="1079500" cy="1079500"/>
              <a:chOff x="1821180" y="2365168"/>
              <a:chExt cx="1079500" cy="107950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8831A72-E91D-41BB-783C-6455D43751E6}"/>
                  </a:ext>
                </a:extLst>
              </p:cNvPr>
              <p:cNvSpPr/>
              <p:nvPr/>
            </p:nvSpPr>
            <p:spPr>
              <a:xfrm>
                <a:off x="1821180" y="2365168"/>
                <a:ext cx="1079500" cy="1079500"/>
              </a:xfrm>
              <a:prstGeom prst="ellipse">
                <a:avLst/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Calibri" panose="020F0502020204030204"/>
                  <a:cs typeface="Segoe UI" pitchFamily="34" charset="0"/>
                </a:endParaRPr>
              </a:p>
            </p:txBody>
          </p:sp>
          <p:sp>
            <p:nvSpPr>
              <p:cNvPr id="22" name="Graphic 318">
                <a:extLst>
                  <a:ext uri="{FF2B5EF4-FFF2-40B4-BE49-F238E27FC236}">
                    <a16:creationId xmlns:a16="http://schemas.microsoft.com/office/drawing/2014/main" id="{9C8D17E6-1807-E210-0FE0-2F6172549E11}"/>
                  </a:ext>
                </a:extLst>
              </p:cNvPr>
              <p:cNvSpPr/>
              <p:nvPr/>
            </p:nvSpPr>
            <p:spPr>
              <a:xfrm>
                <a:off x="2135239" y="2738328"/>
                <a:ext cx="451383" cy="428846"/>
              </a:xfrm>
              <a:custGeom>
                <a:avLst/>
                <a:gdLst>
                  <a:gd name="connsiteX0" fmla="*/ 61913 w 381000"/>
                  <a:gd name="connsiteY0" fmla="*/ 285750 h 361977"/>
                  <a:gd name="connsiteX1" fmla="*/ 0 w 381000"/>
                  <a:gd name="connsiteY1" fmla="*/ 223838 h 361977"/>
                  <a:gd name="connsiteX2" fmla="*/ 0 w 381000"/>
                  <a:gd name="connsiteY2" fmla="*/ 61913 h 361977"/>
                  <a:gd name="connsiteX3" fmla="*/ 61913 w 381000"/>
                  <a:gd name="connsiteY3" fmla="*/ 0 h 361977"/>
                  <a:gd name="connsiteX4" fmla="*/ 319088 w 381000"/>
                  <a:gd name="connsiteY4" fmla="*/ 0 h 361977"/>
                  <a:gd name="connsiteX5" fmla="*/ 381000 w 381000"/>
                  <a:gd name="connsiteY5" fmla="*/ 61913 h 361977"/>
                  <a:gd name="connsiteX6" fmla="*/ 381000 w 381000"/>
                  <a:gd name="connsiteY6" fmla="*/ 223838 h 361977"/>
                  <a:gd name="connsiteX7" fmla="*/ 319088 w 381000"/>
                  <a:gd name="connsiteY7" fmla="*/ 285750 h 361977"/>
                  <a:gd name="connsiteX8" fmla="*/ 208879 w 381000"/>
                  <a:gd name="connsiteY8" fmla="*/ 285750 h 361977"/>
                  <a:gd name="connsiteX9" fmla="*/ 106264 w 381000"/>
                  <a:gd name="connsiteY9" fmla="*/ 358470 h 361977"/>
                  <a:gd name="connsiteX10" fmla="*/ 79707 w 381000"/>
                  <a:gd name="connsiteY10" fmla="*/ 353939 h 361977"/>
                  <a:gd name="connsiteX11" fmla="*/ 76200 w 381000"/>
                  <a:gd name="connsiteY11" fmla="*/ 342931 h 361977"/>
                  <a:gd name="connsiteX12" fmla="*/ 76185 w 381000"/>
                  <a:gd name="connsiteY12" fmla="*/ 285750 h 361977"/>
                  <a:gd name="connsiteX13" fmla="*/ 61913 w 381000"/>
                  <a:gd name="connsiteY13" fmla="*/ 285750 h 36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361977">
                    <a:moveTo>
                      <a:pt x="61913" y="285750"/>
                    </a:moveTo>
                    <a:cubicBezTo>
                      <a:pt x="27719" y="285750"/>
                      <a:pt x="0" y="258030"/>
                      <a:pt x="0" y="223838"/>
                    </a:cubicBezTo>
                    <a:lnTo>
                      <a:pt x="0" y="61913"/>
                    </a:lnTo>
                    <a:cubicBezTo>
                      <a:pt x="0" y="27719"/>
                      <a:pt x="27719" y="0"/>
                      <a:pt x="61913" y="0"/>
                    </a:cubicBezTo>
                    <a:lnTo>
                      <a:pt x="319088" y="0"/>
                    </a:lnTo>
                    <a:cubicBezTo>
                      <a:pt x="353280" y="0"/>
                      <a:pt x="381000" y="27719"/>
                      <a:pt x="381000" y="61913"/>
                    </a:cubicBezTo>
                    <a:lnTo>
                      <a:pt x="381000" y="223838"/>
                    </a:lnTo>
                    <a:cubicBezTo>
                      <a:pt x="381000" y="258030"/>
                      <a:pt x="353280" y="285750"/>
                      <a:pt x="319088" y="285750"/>
                    </a:cubicBezTo>
                    <a:lnTo>
                      <a:pt x="208879" y="285750"/>
                    </a:lnTo>
                    <a:lnTo>
                      <a:pt x="106264" y="358470"/>
                    </a:lnTo>
                    <a:cubicBezTo>
                      <a:pt x="97679" y="364552"/>
                      <a:pt x="85789" y="362523"/>
                      <a:pt x="79707" y="353939"/>
                    </a:cubicBezTo>
                    <a:cubicBezTo>
                      <a:pt x="77425" y="350720"/>
                      <a:pt x="76200" y="346872"/>
                      <a:pt x="76200" y="342931"/>
                    </a:cubicBezTo>
                    <a:lnTo>
                      <a:pt x="76185" y="285750"/>
                    </a:lnTo>
                    <a:lnTo>
                      <a:pt x="61913" y="285750"/>
                    </a:lnTo>
                    <a:close/>
                  </a:path>
                </a:pathLst>
              </a:custGeom>
              <a:solidFill>
                <a:schemeClr val="bg1"/>
              </a:solidFill>
              <a:ln w="5715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385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9FC5-596E-CA4E-DE73-EEA989644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910856" cy="2852737"/>
          </a:xfrm>
        </p:spPr>
        <p:txBody>
          <a:bodyPr/>
          <a:lstStyle/>
          <a:p>
            <a:r>
              <a:rPr lang="en-US"/>
              <a:t>Client App Development</a:t>
            </a:r>
          </a:p>
        </p:txBody>
      </p:sp>
    </p:spTree>
    <p:extLst>
      <p:ext uri="{BB962C8B-B14F-4D97-AF65-F5344CB8AC3E}">
        <p14:creationId xmlns:p14="http://schemas.microsoft.com/office/powerpoint/2010/main" val="3623474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B2093-C8D0-7F47-8C3F-2050A878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.NET Multi-platform App UI (MAUI)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5B0609-8110-A1DC-DF07-8DA3D3EA363E}"/>
              </a:ext>
            </a:extLst>
          </p:cNvPr>
          <p:cNvGrpSpPr/>
          <p:nvPr/>
        </p:nvGrpSpPr>
        <p:grpSpPr>
          <a:xfrm>
            <a:off x="994200" y="2507075"/>
            <a:ext cx="10227982" cy="2336668"/>
            <a:chOff x="994200" y="2507075"/>
            <a:chExt cx="10227982" cy="2336668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F1124AC-015A-7DAB-72C2-F0D7E319D36B}"/>
                </a:ext>
              </a:extLst>
            </p:cNvPr>
            <p:cNvSpPr/>
            <p:nvPr/>
          </p:nvSpPr>
          <p:spPr>
            <a:xfrm>
              <a:off x="994200" y="2507075"/>
              <a:ext cx="10227982" cy="2336668"/>
            </a:xfrm>
            <a:prstGeom prst="roundRect">
              <a:avLst>
                <a:gd name="adj" fmla="val 6373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1E39639-AD9A-5308-BAA2-29FF970E7ACC}"/>
                </a:ext>
              </a:extLst>
            </p:cNvPr>
            <p:cNvGrpSpPr/>
            <p:nvPr/>
          </p:nvGrpSpPr>
          <p:grpSpPr>
            <a:xfrm>
              <a:off x="1991723" y="3113248"/>
              <a:ext cx="1079847" cy="1456822"/>
              <a:chOff x="1991723" y="3088609"/>
              <a:chExt cx="1079847" cy="145682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1F979CF-0FD4-EFA9-8226-7C2FA41B763B}"/>
                  </a:ext>
                </a:extLst>
              </p:cNvPr>
              <p:cNvGrpSpPr/>
              <p:nvPr/>
            </p:nvGrpSpPr>
            <p:grpSpPr>
              <a:xfrm>
                <a:off x="2032511" y="3088609"/>
                <a:ext cx="998270" cy="960202"/>
                <a:chOff x="1993984" y="4096207"/>
                <a:chExt cx="914402" cy="914400"/>
              </a:xfrm>
              <a:solidFill>
                <a:schemeClr val="tx1"/>
              </a:solidFill>
            </p:grpSpPr>
            <p:pic>
              <p:nvPicPr>
                <p:cNvPr id="37" name="Graphic 12" descr="Laptop outline">
                  <a:extLst>
                    <a:ext uri="{FF2B5EF4-FFF2-40B4-BE49-F238E27FC236}">
                      <a16:creationId xmlns:a16="http://schemas.microsoft.com/office/drawing/2014/main" id="{52414337-F3A1-D317-FA97-BBF34A6DF0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3984" y="4096207"/>
                  <a:ext cx="914402" cy="914400"/>
                </a:xfrm>
                <a:prstGeom prst="rect">
                  <a:avLst/>
                </a:prstGeom>
              </p:spPr>
            </p:pic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13D66B58-6E8C-3629-A59A-2358EF4037D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360063" y="4421084"/>
                  <a:ext cx="179625" cy="186207"/>
                  <a:chOff x="2360063" y="4421084"/>
                  <a:chExt cx="854" cy="864"/>
                </a:xfrm>
                <a:grpFill/>
              </p:grpSpPr>
              <p:sp>
                <p:nvSpPr>
                  <p:cNvPr id="39" name="Freeform 43">
                    <a:extLst>
                      <a:ext uri="{FF2B5EF4-FFF2-40B4-BE49-F238E27FC236}">
                        <a16:creationId xmlns:a16="http://schemas.microsoft.com/office/drawing/2014/main" id="{12884DB1-9F5A-3727-F4A9-738825DD7B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0443" y="4421084"/>
                    <a:ext cx="474" cy="413"/>
                  </a:xfrm>
                  <a:custGeom>
                    <a:avLst/>
                    <a:gdLst>
                      <a:gd name="T0" fmla="*/ 0 w 474"/>
                      <a:gd name="T1" fmla="*/ 413 h 413"/>
                      <a:gd name="T2" fmla="*/ 474 w 474"/>
                      <a:gd name="T3" fmla="*/ 413 h 413"/>
                      <a:gd name="T4" fmla="*/ 474 w 474"/>
                      <a:gd name="T5" fmla="*/ 0 h 413"/>
                      <a:gd name="T6" fmla="*/ 0 w 474"/>
                      <a:gd name="T7" fmla="*/ 69 h 413"/>
                      <a:gd name="T8" fmla="*/ 0 w 474"/>
                      <a:gd name="T9" fmla="*/ 413 h 4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4" h="413">
                        <a:moveTo>
                          <a:pt x="0" y="413"/>
                        </a:moveTo>
                        <a:lnTo>
                          <a:pt x="474" y="413"/>
                        </a:lnTo>
                        <a:lnTo>
                          <a:pt x="474" y="0"/>
                        </a:lnTo>
                        <a:lnTo>
                          <a:pt x="0" y="69"/>
                        </a:lnTo>
                        <a:lnTo>
                          <a:pt x="0" y="41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04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Freeform 44">
                    <a:extLst>
                      <a:ext uri="{FF2B5EF4-FFF2-40B4-BE49-F238E27FC236}">
                        <a16:creationId xmlns:a16="http://schemas.microsoft.com/office/drawing/2014/main" id="{02DE3AC3-D89F-ECFE-39D7-FD1A5FBCBA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0063" y="4421159"/>
                    <a:ext cx="345" cy="338"/>
                  </a:xfrm>
                  <a:custGeom>
                    <a:avLst/>
                    <a:gdLst>
                      <a:gd name="T0" fmla="*/ 345 w 345"/>
                      <a:gd name="T1" fmla="*/ 338 h 338"/>
                      <a:gd name="T2" fmla="*/ 345 w 345"/>
                      <a:gd name="T3" fmla="*/ 0 h 338"/>
                      <a:gd name="T4" fmla="*/ 0 w 345"/>
                      <a:gd name="T5" fmla="*/ 50 h 338"/>
                      <a:gd name="T6" fmla="*/ 0 w 345"/>
                      <a:gd name="T7" fmla="*/ 338 h 338"/>
                      <a:gd name="T8" fmla="*/ 345 w 345"/>
                      <a:gd name="T9" fmla="*/ 338 h 3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5" h="338">
                        <a:moveTo>
                          <a:pt x="345" y="338"/>
                        </a:moveTo>
                        <a:lnTo>
                          <a:pt x="345" y="0"/>
                        </a:lnTo>
                        <a:lnTo>
                          <a:pt x="0" y="50"/>
                        </a:lnTo>
                        <a:lnTo>
                          <a:pt x="0" y="338"/>
                        </a:lnTo>
                        <a:lnTo>
                          <a:pt x="345" y="33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04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Freeform 45">
                    <a:extLst>
                      <a:ext uri="{FF2B5EF4-FFF2-40B4-BE49-F238E27FC236}">
                        <a16:creationId xmlns:a16="http://schemas.microsoft.com/office/drawing/2014/main" id="{FA28BD8B-0C6C-5D1C-080E-817E14BEED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0063" y="4421529"/>
                    <a:ext cx="345" cy="345"/>
                  </a:xfrm>
                  <a:custGeom>
                    <a:avLst/>
                    <a:gdLst>
                      <a:gd name="T0" fmla="*/ 345 w 345"/>
                      <a:gd name="T1" fmla="*/ 0 h 345"/>
                      <a:gd name="T2" fmla="*/ 0 w 345"/>
                      <a:gd name="T3" fmla="*/ 0 h 345"/>
                      <a:gd name="T4" fmla="*/ 0 w 345"/>
                      <a:gd name="T5" fmla="*/ 294 h 345"/>
                      <a:gd name="T6" fmla="*/ 345 w 345"/>
                      <a:gd name="T7" fmla="*/ 345 h 345"/>
                      <a:gd name="T8" fmla="*/ 345 w 345"/>
                      <a:gd name="T9" fmla="*/ 0 h 3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5" h="345">
                        <a:moveTo>
                          <a:pt x="345" y="0"/>
                        </a:moveTo>
                        <a:lnTo>
                          <a:pt x="0" y="0"/>
                        </a:lnTo>
                        <a:lnTo>
                          <a:pt x="0" y="294"/>
                        </a:lnTo>
                        <a:lnTo>
                          <a:pt x="345" y="345"/>
                        </a:lnTo>
                        <a:lnTo>
                          <a:pt x="34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04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Freeform 46">
                    <a:extLst>
                      <a:ext uri="{FF2B5EF4-FFF2-40B4-BE49-F238E27FC236}">
                        <a16:creationId xmlns:a16="http://schemas.microsoft.com/office/drawing/2014/main" id="{0560BBFC-60F6-366A-5EE5-3FF3E83F13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0443" y="4421529"/>
                    <a:ext cx="474" cy="419"/>
                  </a:xfrm>
                  <a:custGeom>
                    <a:avLst/>
                    <a:gdLst>
                      <a:gd name="T0" fmla="*/ 0 w 474"/>
                      <a:gd name="T1" fmla="*/ 0 h 419"/>
                      <a:gd name="T2" fmla="*/ 0 w 474"/>
                      <a:gd name="T3" fmla="*/ 349 h 419"/>
                      <a:gd name="T4" fmla="*/ 474 w 474"/>
                      <a:gd name="T5" fmla="*/ 419 h 419"/>
                      <a:gd name="T6" fmla="*/ 474 w 474"/>
                      <a:gd name="T7" fmla="*/ 0 h 419"/>
                      <a:gd name="T8" fmla="*/ 0 w 474"/>
                      <a:gd name="T9" fmla="*/ 0 h 4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4" h="419">
                        <a:moveTo>
                          <a:pt x="0" y="0"/>
                        </a:moveTo>
                        <a:lnTo>
                          <a:pt x="0" y="349"/>
                        </a:lnTo>
                        <a:lnTo>
                          <a:pt x="474" y="419"/>
                        </a:lnTo>
                        <a:lnTo>
                          <a:pt x="47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04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17" name="Rounded Rectangle 94">
                <a:extLst>
                  <a:ext uri="{FF2B5EF4-FFF2-40B4-BE49-F238E27FC236}">
                    <a16:creationId xmlns:a16="http://schemas.microsoft.com/office/drawing/2014/main" id="{1C4D8470-9BD2-934B-D885-ADE024BBE747}"/>
                  </a:ext>
                </a:extLst>
              </p:cNvPr>
              <p:cNvSpPr/>
              <p:nvPr/>
            </p:nvSpPr>
            <p:spPr bwMode="auto">
              <a:xfrm>
                <a:off x="1991723" y="3904105"/>
                <a:ext cx="1079847" cy="641326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71989" tIns="107985" rIns="71989" bIns="1079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WinUI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6C9CE46-8145-FAF8-0971-FA32E26ABE71}"/>
                </a:ext>
              </a:extLst>
            </p:cNvPr>
            <p:cNvGrpSpPr/>
            <p:nvPr/>
          </p:nvGrpSpPr>
          <p:grpSpPr>
            <a:xfrm>
              <a:off x="4073880" y="3305833"/>
              <a:ext cx="1780820" cy="1264237"/>
              <a:chOff x="4017473" y="3281194"/>
              <a:chExt cx="1780820" cy="126423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9526DEF-FA8D-3131-DCD4-C8A062CB5954}"/>
                  </a:ext>
                </a:extLst>
              </p:cNvPr>
              <p:cNvGrpSpPr/>
              <p:nvPr/>
            </p:nvGrpSpPr>
            <p:grpSpPr>
              <a:xfrm>
                <a:off x="4436507" y="3281194"/>
                <a:ext cx="942753" cy="551966"/>
                <a:chOff x="3204214" y="4304685"/>
                <a:chExt cx="692769" cy="405605"/>
              </a:xfrm>
              <a:solidFill>
                <a:schemeClr val="tx1"/>
              </a:solidFill>
            </p:grpSpPr>
            <p:sp>
              <p:nvSpPr>
                <p:cNvPr id="34" name="TextBox 9">
                  <a:extLst>
                    <a:ext uri="{FF2B5EF4-FFF2-40B4-BE49-F238E27FC236}">
                      <a16:creationId xmlns:a16="http://schemas.microsoft.com/office/drawing/2014/main" id="{33A2D4DC-C367-CC0E-8F71-A096DD6AC57E}"/>
                    </a:ext>
                  </a:extLst>
                </p:cNvPr>
                <p:cNvSpPr txBox="1"/>
                <p:nvPr/>
              </p:nvSpPr>
              <p:spPr>
                <a:xfrm>
                  <a:off x="3301311" y="4367292"/>
                  <a:ext cx="514924" cy="2062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macOS</a:t>
                  </a: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6035B843-AA38-C646-E16F-4F8F9721EC87}"/>
                    </a:ext>
                  </a:extLst>
                </p:cNvPr>
                <p:cNvSpPr/>
                <p:nvPr/>
              </p:nvSpPr>
              <p:spPr>
                <a:xfrm>
                  <a:off x="3294575" y="4304685"/>
                  <a:ext cx="512047" cy="333175"/>
                </a:xfrm>
                <a:custGeom>
                  <a:avLst/>
                  <a:gdLst>
                    <a:gd name="connsiteX0" fmla="*/ 466866 w 512047"/>
                    <a:gd name="connsiteY0" fmla="*/ 289718 h 333175"/>
                    <a:gd name="connsiteX1" fmla="*/ 45181 w 512047"/>
                    <a:gd name="connsiteY1" fmla="*/ 289718 h 333175"/>
                    <a:gd name="connsiteX2" fmla="*/ 45181 w 512047"/>
                    <a:gd name="connsiteY2" fmla="*/ 43458 h 333175"/>
                    <a:gd name="connsiteX3" fmla="*/ 466866 w 512047"/>
                    <a:gd name="connsiteY3" fmla="*/ 43458 h 333175"/>
                    <a:gd name="connsiteX4" fmla="*/ 466866 w 512047"/>
                    <a:gd name="connsiteY4" fmla="*/ 289718 h 333175"/>
                    <a:gd name="connsiteX5" fmla="*/ 512047 w 512047"/>
                    <a:gd name="connsiteY5" fmla="*/ 28972 h 333175"/>
                    <a:gd name="connsiteX6" fmla="*/ 481927 w 512047"/>
                    <a:gd name="connsiteY6" fmla="*/ 0 h 333175"/>
                    <a:gd name="connsiteX7" fmla="*/ 30120 w 512047"/>
                    <a:gd name="connsiteY7" fmla="*/ 0 h 333175"/>
                    <a:gd name="connsiteX8" fmla="*/ 0 w 512047"/>
                    <a:gd name="connsiteY8" fmla="*/ 28972 h 333175"/>
                    <a:gd name="connsiteX9" fmla="*/ 0 w 512047"/>
                    <a:gd name="connsiteY9" fmla="*/ 333176 h 333175"/>
                    <a:gd name="connsiteX10" fmla="*/ 512047 w 512047"/>
                    <a:gd name="connsiteY10" fmla="*/ 333176 h 333175"/>
                    <a:gd name="connsiteX11" fmla="*/ 512047 w 512047"/>
                    <a:gd name="connsiteY11" fmla="*/ 28972 h 33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12047" h="333175">
                      <a:moveTo>
                        <a:pt x="466866" y="289718"/>
                      </a:moveTo>
                      <a:lnTo>
                        <a:pt x="45181" y="289718"/>
                      </a:lnTo>
                      <a:lnTo>
                        <a:pt x="45181" y="43458"/>
                      </a:lnTo>
                      <a:lnTo>
                        <a:pt x="466866" y="43458"/>
                      </a:lnTo>
                      <a:lnTo>
                        <a:pt x="466866" y="289718"/>
                      </a:lnTo>
                      <a:close/>
                      <a:moveTo>
                        <a:pt x="512047" y="28972"/>
                      </a:moveTo>
                      <a:cubicBezTo>
                        <a:pt x="512047" y="13037"/>
                        <a:pt x="498493" y="0"/>
                        <a:pt x="481927" y="0"/>
                      </a:cubicBezTo>
                      <a:lnTo>
                        <a:pt x="30120" y="0"/>
                      </a:lnTo>
                      <a:cubicBezTo>
                        <a:pt x="13554" y="0"/>
                        <a:pt x="0" y="13037"/>
                        <a:pt x="0" y="28972"/>
                      </a:cubicBezTo>
                      <a:lnTo>
                        <a:pt x="0" y="333176"/>
                      </a:lnTo>
                      <a:lnTo>
                        <a:pt x="512047" y="333176"/>
                      </a:lnTo>
                      <a:lnTo>
                        <a:pt x="512047" y="28972"/>
                      </a:lnTo>
                      <a:close/>
                    </a:path>
                  </a:pathLst>
                </a:custGeom>
                <a:grpFill/>
                <a:ln w="744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19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978A2E76-F5D6-41DF-F425-EE3CEB7E5055}"/>
                    </a:ext>
                  </a:extLst>
                </p:cNvPr>
                <p:cNvSpPr/>
                <p:nvPr/>
              </p:nvSpPr>
              <p:spPr>
                <a:xfrm>
                  <a:off x="3204214" y="4666833"/>
                  <a:ext cx="692769" cy="43457"/>
                </a:xfrm>
                <a:custGeom>
                  <a:avLst/>
                  <a:gdLst>
                    <a:gd name="connsiteX0" fmla="*/ 391565 w 692769"/>
                    <a:gd name="connsiteY0" fmla="*/ 0 h 43457"/>
                    <a:gd name="connsiteX1" fmla="*/ 391565 w 692769"/>
                    <a:gd name="connsiteY1" fmla="*/ 7243 h 43457"/>
                    <a:gd name="connsiteX2" fmla="*/ 384035 w 692769"/>
                    <a:gd name="connsiteY2" fmla="*/ 14486 h 43457"/>
                    <a:gd name="connsiteX3" fmla="*/ 308734 w 692769"/>
                    <a:gd name="connsiteY3" fmla="*/ 14486 h 43457"/>
                    <a:gd name="connsiteX4" fmla="*/ 301204 w 692769"/>
                    <a:gd name="connsiteY4" fmla="*/ 7243 h 43457"/>
                    <a:gd name="connsiteX5" fmla="*/ 301204 w 692769"/>
                    <a:gd name="connsiteY5" fmla="*/ 0 h 43457"/>
                    <a:gd name="connsiteX6" fmla="*/ 0 w 692769"/>
                    <a:gd name="connsiteY6" fmla="*/ 0 h 43457"/>
                    <a:gd name="connsiteX7" fmla="*/ 0 w 692769"/>
                    <a:gd name="connsiteY7" fmla="*/ 14486 h 43457"/>
                    <a:gd name="connsiteX8" fmla="*/ 30120 w 692769"/>
                    <a:gd name="connsiteY8" fmla="*/ 43458 h 43457"/>
                    <a:gd name="connsiteX9" fmla="*/ 662649 w 692769"/>
                    <a:gd name="connsiteY9" fmla="*/ 43458 h 43457"/>
                    <a:gd name="connsiteX10" fmla="*/ 692770 w 692769"/>
                    <a:gd name="connsiteY10" fmla="*/ 14486 h 43457"/>
                    <a:gd name="connsiteX11" fmla="*/ 692770 w 692769"/>
                    <a:gd name="connsiteY11" fmla="*/ 0 h 43457"/>
                    <a:gd name="connsiteX12" fmla="*/ 391565 w 692769"/>
                    <a:gd name="connsiteY12" fmla="*/ 0 h 43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92769" h="43457">
                      <a:moveTo>
                        <a:pt x="391565" y="0"/>
                      </a:moveTo>
                      <a:lnTo>
                        <a:pt x="391565" y="7243"/>
                      </a:lnTo>
                      <a:cubicBezTo>
                        <a:pt x="391565" y="11589"/>
                        <a:pt x="388553" y="14486"/>
                        <a:pt x="384035" y="14486"/>
                      </a:cubicBezTo>
                      <a:lnTo>
                        <a:pt x="308734" y="14486"/>
                      </a:lnTo>
                      <a:cubicBezTo>
                        <a:pt x="304216" y="14486"/>
                        <a:pt x="301204" y="11589"/>
                        <a:pt x="301204" y="7243"/>
                      </a:cubicBezTo>
                      <a:lnTo>
                        <a:pt x="301204" y="0"/>
                      </a:lnTo>
                      <a:lnTo>
                        <a:pt x="0" y="0"/>
                      </a:lnTo>
                      <a:lnTo>
                        <a:pt x="0" y="14486"/>
                      </a:lnTo>
                      <a:cubicBezTo>
                        <a:pt x="0" y="30420"/>
                        <a:pt x="13554" y="43458"/>
                        <a:pt x="30120" y="43458"/>
                      </a:cubicBezTo>
                      <a:lnTo>
                        <a:pt x="662649" y="43458"/>
                      </a:lnTo>
                      <a:cubicBezTo>
                        <a:pt x="679215" y="43458"/>
                        <a:pt x="692770" y="30420"/>
                        <a:pt x="692770" y="14486"/>
                      </a:cubicBezTo>
                      <a:lnTo>
                        <a:pt x="692770" y="0"/>
                      </a:lnTo>
                      <a:lnTo>
                        <a:pt x="391565" y="0"/>
                      </a:lnTo>
                      <a:close/>
                    </a:path>
                  </a:pathLst>
                </a:custGeom>
                <a:grpFill/>
                <a:ln w="744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19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Rounded Rectangle 95">
                <a:extLst>
                  <a:ext uri="{FF2B5EF4-FFF2-40B4-BE49-F238E27FC236}">
                    <a16:creationId xmlns:a16="http://schemas.microsoft.com/office/drawing/2014/main" id="{EC03E951-A7B4-AAAF-B0DD-6659A23E8C92}"/>
                  </a:ext>
                </a:extLst>
              </p:cNvPr>
              <p:cNvSpPr/>
              <p:nvPr/>
            </p:nvSpPr>
            <p:spPr bwMode="auto">
              <a:xfrm>
                <a:off x="4017473" y="3919891"/>
                <a:ext cx="1780820" cy="625540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71989" tIns="107985" rIns="71989" bIns="1079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Mac Catalyst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E225A2A-7833-D79D-5E7C-85BEF6B2606C}"/>
                </a:ext>
              </a:extLst>
            </p:cNvPr>
            <p:cNvGrpSpPr/>
            <p:nvPr/>
          </p:nvGrpSpPr>
          <p:grpSpPr>
            <a:xfrm>
              <a:off x="6857010" y="3222177"/>
              <a:ext cx="1079847" cy="1347893"/>
              <a:chOff x="6744195" y="3197538"/>
              <a:chExt cx="1079847" cy="1347893"/>
            </a:xfrm>
          </p:grpSpPr>
          <p:sp>
            <p:nvSpPr>
              <p:cNvPr id="29" name="TextBox 4">
                <a:extLst>
                  <a:ext uri="{FF2B5EF4-FFF2-40B4-BE49-F238E27FC236}">
                    <a16:creationId xmlns:a16="http://schemas.microsoft.com/office/drawing/2014/main" id="{1A45007D-DA33-F8FA-BB3D-BB7194D1212B}"/>
                  </a:ext>
                </a:extLst>
              </p:cNvPr>
              <p:cNvSpPr txBox="1"/>
              <p:nvPr/>
            </p:nvSpPr>
            <p:spPr>
              <a:xfrm>
                <a:off x="7085987" y="3392174"/>
                <a:ext cx="39626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iOS</a:t>
                </a:r>
              </a:p>
            </p:txBody>
          </p:sp>
          <p:sp>
            <p:nvSpPr>
              <p:cNvPr id="30" name="Graphic 91" descr="Smart Phone with solid fill">
                <a:extLst>
                  <a:ext uri="{FF2B5EF4-FFF2-40B4-BE49-F238E27FC236}">
                    <a16:creationId xmlns:a16="http://schemas.microsoft.com/office/drawing/2014/main" id="{82A93576-3B14-04ED-0ABF-F4D52F05031D}"/>
                  </a:ext>
                </a:extLst>
              </p:cNvPr>
              <p:cNvSpPr/>
              <p:nvPr/>
            </p:nvSpPr>
            <p:spPr>
              <a:xfrm>
                <a:off x="7103421" y="3197538"/>
                <a:ext cx="361394" cy="637289"/>
              </a:xfrm>
              <a:custGeom>
                <a:avLst/>
                <a:gdLst>
                  <a:gd name="connsiteX0" fmla="*/ 316264 w 361445"/>
                  <a:gd name="connsiteY0" fmla="*/ 550464 h 637379"/>
                  <a:gd name="connsiteX1" fmla="*/ 45181 w 361445"/>
                  <a:gd name="connsiteY1" fmla="*/ 550464 h 637379"/>
                  <a:gd name="connsiteX2" fmla="*/ 45181 w 361445"/>
                  <a:gd name="connsiteY2" fmla="*/ 86915 h 637379"/>
                  <a:gd name="connsiteX3" fmla="*/ 316264 w 361445"/>
                  <a:gd name="connsiteY3" fmla="*/ 86915 h 637379"/>
                  <a:gd name="connsiteX4" fmla="*/ 316264 w 361445"/>
                  <a:gd name="connsiteY4" fmla="*/ 550464 h 637379"/>
                  <a:gd name="connsiteX5" fmla="*/ 150602 w 361445"/>
                  <a:gd name="connsiteY5" fmla="*/ 28972 h 637379"/>
                  <a:gd name="connsiteX6" fmla="*/ 210843 w 361445"/>
                  <a:gd name="connsiteY6" fmla="*/ 28972 h 637379"/>
                  <a:gd name="connsiteX7" fmla="*/ 225903 w 361445"/>
                  <a:gd name="connsiteY7" fmla="*/ 43458 h 637379"/>
                  <a:gd name="connsiteX8" fmla="*/ 210843 w 361445"/>
                  <a:gd name="connsiteY8" fmla="*/ 57944 h 637379"/>
                  <a:gd name="connsiteX9" fmla="*/ 150602 w 361445"/>
                  <a:gd name="connsiteY9" fmla="*/ 57944 h 637379"/>
                  <a:gd name="connsiteX10" fmla="*/ 135542 w 361445"/>
                  <a:gd name="connsiteY10" fmla="*/ 43458 h 637379"/>
                  <a:gd name="connsiteX11" fmla="*/ 150602 w 361445"/>
                  <a:gd name="connsiteY11" fmla="*/ 28972 h 637379"/>
                  <a:gd name="connsiteX12" fmla="*/ 346385 w 361445"/>
                  <a:gd name="connsiteY12" fmla="*/ 0 h 637379"/>
                  <a:gd name="connsiteX13" fmla="*/ 15060 w 361445"/>
                  <a:gd name="connsiteY13" fmla="*/ 0 h 637379"/>
                  <a:gd name="connsiteX14" fmla="*/ 0 w 361445"/>
                  <a:gd name="connsiteY14" fmla="*/ 14486 h 637379"/>
                  <a:gd name="connsiteX15" fmla="*/ 0 w 361445"/>
                  <a:gd name="connsiteY15" fmla="*/ 622894 h 637379"/>
                  <a:gd name="connsiteX16" fmla="*/ 15060 w 361445"/>
                  <a:gd name="connsiteY16" fmla="*/ 637379 h 637379"/>
                  <a:gd name="connsiteX17" fmla="*/ 346385 w 361445"/>
                  <a:gd name="connsiteY17" fmla="*/ 637379 h 637379"/>
                  <a:gd name="connsiteX18" fmla="*/ 361445 w 361445"/>
                  <a:gd name="connsiteY18" fmla="*/ 622894 h 637379"/>
                  <a:gd name="connsiteX19" fmla="*/ 361445 w 361445"/>
                  <a:gd name="connsiteY19" fmla="*/ 14486 h 637379"/>
                  <a:gd name="connsiteX20" fmla="*/ 346385 w 361445"/>
                  <a:gd name="connsiteY20" fmla="*/ 0 h 637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61445" h="637379">
                    <a:moveTo>
                      <a:pt x="316264" y="550464"/>
                    </a:moveTo>
                    <a:lnTo>
                      <a:pt x="45181" y="550464"/>
                    </a:lnTo>
                    <a:lnTo>
                      <a:pt x="45181" y="86915"/>
                    </a:lnTo>
                    <a:lnTo>
                      <a:pt x="316264" y="86915"/>
                    </a:lnTo>
                    <a:lnTo>
                      <a:pt x="316264" y="550464"/>
                    </a:lnTo>
                    <a:close/>
                    <a:moveTo>
                      <a:pt x="150602" y="28972"/>
                    </a:moveTo>
                    <a:lnTo>
                      <a:pt x="210843" y="28972"/>
                    </a:lnTo>
                    <a:cubicBezTo>
                      <a:pt x="219126" y="28972"/>
                      <a:pt x="225903" y="35490"/>
                      <a:pt x="225903" y="43458"/>
                    </a:cubicBezTo>
                    <a:cubicBezTo>
                      <a:pt x="225903" y="51425"/>
                      <a:pt x="219126" y="57944"/>
                      <a:pt x="210843" y="57944"/>
                    </a:cubicBezTo>
                    <a:lnTo>
                      <a:pt x="150602" y="57944"/>
                    </a:lnTo>
                    <a:cubicBezTo>
                      <a:pt x="142319" y="57944"/>
                      <a:pt x="135542" y="51425"/>
                      <a:pt x="135542" y="43458"/>
                    </a:cubicBezTo>
                    <a:cubicBezTo>
                      <a:pt x="135542" y="35490"/>
                      <a:pt x="142319" y="28972"/>
                      <a:pt x="150602" y="28972"/>
                    </a:cubicBezTo>
                    <a:close/>
                    <a:moveTo>
                      <a:pt x="346385" y="0"/>
                    </a:moveTo>
                    <a:lnTo>
                      <a:pt x="15060" y="0"/>
                    </a:lnTo>
                    <a:cubicBezTo>
                      <a:pt x="6777" y="0"/>
                      <a:pt x="0" y="6519"/>
                      <a:pt x="0" y="14486"/>
                    </a:cubicBezTo>
                    <a:lnTo>
                      <a:pt x="0" y="622894"/>
                    </a:lnTo>
                    <a:cubicBezTo>
                      <a:pt x="0" y="630861"/>
                      <a:pt x="6777" y="637379"/>
                      <a:pt x="15060" y="637379"/>
                    </a:cubicBezTo>
                    <a:lnTo>
                      <a:pt x="346385" y="637379"/>
                    </a:lnTo>
                    <a:cubicBezTo>
                      <a:pt x="354668" y="637379"/>
                      <a:pt x="361445" y="630861"/>
                      <a:pt x="361445" y="622894"/>
                    </a:cubicBezTo>
                    <a:lnTo>
                      <a:pt x="361445" y="14486"/>
                    </a:lnTo>
                    <a:cubicBezTo>
                      <a:pt x="361445" y="6519"/>
                      <a:pt x="354668" y="0"/>
                      <a:pt x="34638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744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" name="Rounded Rectangle 93">
                <a:extLst>
                  <a:ext uri="{FF2B5EF4-FFF2-40B4-BE49-F238E27FC236}">
                    <a16:creationId xmlns:a16="http://schemas.microsoft.com/office/drawing/2014/main" id="{8FE93C8C-B953-B969-FF80-D4BD7C608FE4}"/>
                  </a:ext>
                </a:extLst>
              </p:cNvPr>
              <p:cNvSpPr/>
              <p:nvPr/>
            </p:nvSpPr>
            <p:spPr bwMode="auto">
              <a:xfrm>
                <a:off x="6744195" y="3909366"/>
                <a:ext cx="1079847" cy="636065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71989" tIns="107985" rIns="71989" bIns="1079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iOS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73F386F-EF15-23EE-1AE7-179EDB7F6C1D}"/>
                </a:ext>
              </a:extLst>
            </p:cNvPr>
            <p:cNvGrpSpPr/>
            <p:nvPr/>
          </p:nvGrpSpPr>
          <p:grpSpPr>
            <a:xfrm>
              <a:off x="9033707" y="3221114"/>
              <a:ext cx="1253294" cy="1348956"/>
              <a:chOff x="9033707" y="3196475"/>
              <a:chExt cx="1253294" cy="1348956"/>
            </a:xfrm>
          </p:grpSpPr>
          <p:grpSp>
            <p:nvGrpSpPr>
              <p:cNvPr id="44" name="Graphic 8" descr="Smart Phone outline">
                <a:extLst>
                  <a:ext uri="{FF2B5EF4-FFF2-40B4-BE49-F238E27FC236}">
                    <a16:creationId xmlns:a16="http://schemas.microsoft.com/office/drawing/2014/main" id="{4ABCA2C6-AEFB-73CC-A08C-94892546BE3E}"/>
                  </a:ext>
                </a:extLst>
              </p:cNvPr>
              <p:cNvGrpSpPr/>
              <p:nvPr/>
            </p:nvGrpSpPr>
            <p:grpSpPr>
              <a:xfrm>
                <a:off x="9469369" y="3196475"/>
                <a:ext cx="381969" cy="649829"/>
                <a:chOff x="5505634" y="4735657"/>
                <a:chExt cx="381969" cy="649829"/>
              </a:xfrm>
              <a:solidFill>
                <a:schemeClr val="tx1"/>
              </a:solidFill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97A61B10-25B7-509B-780B-11492C1EDEE8}"/>
                    </a:ext>
                  </a:extLst>
                </p:cNvPr>
                <p:cNvSpPr/>
                <p:nvPr/>
              </p:nvSpPr>
              <p:spPr>
                <a:xfrm>
                  <a:off x="5543831" y="4809480"/>
                  <a:ext cx="305575" cy="502161"/>
                </a:xfrm>
                <a:custGeom>
                  <a:avLst/>
                  <a:gdLst>
                    <a:gd name="connsiteX0" fmla="*/ 15279 w 305575"/>
                    <a:gd name="connsiteY0" fmla="*/ 0 h 502161"/>
                    <a:gd name="connsiteX1" fmla="*/ 0 w 305575"/>
                    <a:gd name="connsiteY1" fmla="*/ 0 h 502161"/>
                    <a:gd name="connsiteX2" fmla="*/ 0 w 305575"/>
                    <a:gd name="connsiteY2" fmla="*/ 502161 h 502161"/>
                    <a:gd name="connsiteX3" fmla="*/ 305576 w 305575"/>
                    <a:gd name="connsiteY3" fmla="*/ 502161 h 502161"/>
                    <a:gd name="connsiteX4" fmla="*/ 305576 w 305575"/>
                    <a:gd name="connsiteY4" fmla="*/ 0 h 502161"/>
                    <a:gd name="connsiteX5" fmla="*/ 15279 w 305575"/>
                    <a:gd name="connsiteY5" fmla="*/ 0 h 502161"/>
                    <a:gd name="connsiteX6" fmla="*/ 290297 w 305575"/>
                    <a:gd name="connsiteY6" fmla="*/ 487396 h 502161"/>
                    <a:gd name="connsiteX7" fmla="*/ 15279 w 305575"/>
                    <a:gd name="connsiteY7" fmla="*/ 487396 h 502161"/>
                    <a:gd name="connsiteX8" fmla="*/ 15279 w 305575"/>
                    <a:gd name="connsiteY8" fmla="*/ 14765 h 502161"/>
                    <a:gd name="connsiteX9" fmla="*/ 290297 w 305575"/>
                    <a:gd name="connsiteY9" fmla="*/ 14765 h 502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75" h="502161">
                      <a:moveTo>
                        <a:pt x="15279" y="0"/>
                      </a:moveTo>
                      <a:lnTo>
                        <a:pt x="0" y="0"/>
                      </a:lnTo>
                      <a:lnTo>
                        <a:pt x="0" y="502161"/>
                      </a:lnTo>
                      <a:lnTo>
                        <a:pt x="305576" y="502161"/>
                      </a:lnTo>
                      <a:lnTo>
                        <a:pt x="305576" y="0"/>
                      </a:lnTo>
                      <a:lnTo>
                        <a:pt x="15279" y="0"/>
                      </a:lnTo>
                      <a:close/>
                      <a:moveTo>
                        <a:pt x="290297" y="487396"/>
                      </a:moveTo>
                      <a:lnTo>
                        <a:pt x="15279" y="487396"/>
                      </a:lnTo>
                      <a:lnTo>
                        <a:pt x="15279" y="14765"/>
                      </a:lnTo>
                      <a:lnTo>
                        <a:pt x="290297" y="14765"/>
                      </a:lnTo>
                      <a:close/>
                    </a:path>
                  </a:pathLst>
                </a:custGeom>
                <a:grpFill/>
                <a:ln w="75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AD237996-0D30-8F38-1C97-4855FED0BC15}"/>
                    </a:ext>
                  </a:extLst>
                </p:cNvPr>
                <p:cNvSpPr/>
                <p:nvPr/>
              </p:nvSpPr>
              <p:spPr>
                <a:xfrm>
                  <a:off x="5505634" y="4735657"/>
                  <a:ext cx="381969" cy="649829"/>
                </a:xfrm>
                <a:custGeom>
                  <a:avLst/>
                  <a:gdLst>
                    <a:gd name="connsiteX0" fmla="*/ 366691 w 381969"/>
                    <a:gd name="connsiteY0" fmla="*/ 0 h 649829"/>
                    <a:gd name="connsiteX1" fmla="*/ 15279 w 381969"/>
                    <a:gd name="connsiteY1" fmla="*/ 0 h 649829"/>
                    <a:gd name="connsiteX2" fmla="*/ 0 w 381969"/>
                    <a:gd name="connsiteY2" fmla="*/ 14765 h 649829"/>
                    <a:gd name="connsiteX3" fmla="*/ 0 w 381969"/>
                    <a:gd name="connsiteY3" fmla="*/ 635065 h 649829"/>
                    <a:gd name="connsiteX4" fmla="*/ 15279 w 381969"/>
                    <a:gd name="connsiteY4" fmla="*/ 649830 h 649829"/>
                    <a:gd name="connsiteX5" fmla="*/ 366691 w 381969"/>
                    <a:gd name="connsiteY5" fmla="*/ 649830 h 649829"/>
                    <a:gd name="connsiteX6" fmla="*/ 381970 w 381969"/>
                    <a:gd name="connsiteY6" fmla="*/ 635065 h 649829"/>
                    <a:gd name="connsiteX7" fmla="*/ 381970 w 381969"/>
                    <a:gd name="connsiteY7" fmla="*/ 14765 h 649829"/>
                    <a:gd name="connsiteX8" fmla="*/ 366691 w 381969"/>
                    <a:gd name="connsiteY8" fmla="*/ 0 h 649829"/>
                    <a:gd name="connsiteX9" fmla="*/ 366691 w 381969"/>
                    <a:gd name="connsiteY9" fmla="*/ 635065 h 649829"/>
                    <a:gd name="connsiteX10" fmla="*/ 15279 w 381969"/>
                    <a:gd name="connsiteY10" fmla="*/ 635065 h 649829"/>
                    <a:gd name="connsiteX11" fmla="*/ 15279 w 381969"/>
                    <a:gd name="connsiteY11" fmla="*/ 14765 h 649829"/>
                    <a:gd name="connsiteX12" fmla="*/ 366691 w 381969"/>
                    <a:gd name="connsiteY12" fmla="*/ 14765 h 649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81969" h="649829">
                      <a:moveTo>
                        <a:pt x="366691" y="0"/>
                      </a:moveTo>
                      <a:lnTo>
                        <a:pt x="15279" y="0"/>
                      </a:lnTo>
                      <a:cubicBezTo>
                        <a:pt x="6851" y="24"/>
                        <a:pt x="25" y="6620"/>
                        <a:pt x="0" y="14765"/>
                      </a:cubicBezTo>
                      <a:lnTo>
                        <a:pt x="0" y="635065"/>
                      </a:lnTo>
                      <a:cubicBezTo>
                        <a:pt x="29" y="643208"/>
                        <a:pt x="6853" y="649802"/>
                        <a:pt x="15279" y="649830"/>
                      </a:cubicBezTo>
                      <a:lnTo>
                        <a:pt x="366691" y="649830"/>
                      </a:lnTo>
                      <a:cubicBezTo>
                        <a:pt x="375115" y="649797"/>
                        <a:pt x="381936" y="643206"/>
                        <a:pt x="381970" y="635065"/>
                      </a:cubicBezTo>
                      <a:lnTo>
                        <a:pt x="381970" y="14765"/>
                      </a:lnTo>
                      <a:cubicBezTo>
                        <a:pt x="381941" y="6622"/>
                        <a:pt x="375117" y="28"/>
                        <a:pt x="366691" y="0"/>
                      </a:cubicBezTo>
                      <a:close/>
                      <a:moveTo>
                        <a:pt x="366691" y="635065"/>
                      </a:moveTo>
                      <a:lnTo>
                        <a:pt x="15279" y="635065"/>
                      </a:lnTo>
                      <a:lnTo>
                        <a:pt x="15279" y="14765"/>
                      </a:lnTo>
                      <a:lnTo>
                        <a:pt x="366691" y="14765"/>
                      </a:lnTo>
                      <a:close/>
                    </a:path>
                  </a:pathLst>
                </a:custGeom>
                <a:grpFill/>
                <a:ln w="75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FD9C9358-EB59-8E39-AC9A-54B0C62D9CAB}"/>
                    </a:ext>
                  </a:extLst>
                </p:cNvPr>
                <p:cNvSpPr/>
                <p:nvPr/>
              </p:nvSpPr>
              <p:spPr>
                <a:xfrm>
                  <a:off x="5658422" y="4772569"/>
                  <a:ext cx="84033" cy="14764"/>
                </a:xfrm>
                <a:custGeom>
                  <a:avLst/>
                  <a:gdLst>
                    <a:gd name="connsiteX0" fmla="*/ 7639 w 84033"/>
                    <a:gd name="connsiteY0" fmla="*/ 14765 h 14764"/>
                    <a:gd name="connsiteX1" fmla="*/ 76394 w 84033"/>
                    <a:gd name="connsiteY1" fmla="*/ 14765 h 14764"/>
                    <a:gd name="connsiteX2" fmla="*/ 84033 w 84033"/>
                    <a:gd name="connsiteY2" fmla="*/ 7382 h 14764"/>
                    <a:gd name="connsiteX3" fmla="*/ 76394 w 84033"/>
                    <a:gd name="connsiteY3" fmla="*/ 0 h 14764"/>
                    <a:gd name="connsiteX4" fmla="*/ 7639 w 84033"/>
                    <a:gd name="connsiteY4" fmla="*/ 0 h 14764"/>
                    <a:gd name="connsiteX5" fmla="*/ 0 w 84033"/>
                    <a:gd name="connsiteY5" fmla="*/ 7382 h 14764"/>
                    <a:gd name="connsiteX6" fmla="*/ 7639 w 84033"/>
                    <a:gd name="connsiteY6" fmla="*/ 14765 h 1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033" h="14764">
                      <a:moveTo>
                        <a:pt x="7639" y="14765"/>
                      </a:moveTo>
                      <a:lnTo>
                        <a:pt x="76394" y="14765"/>
                      </a:lnTo>
                      <a:cubicBezTo>
                        <a:pt x="80613" y="14765"/>
                        <a:pt x="84033" y="11460"/>
                        <a:pt x="84033" y="7382"/>
                      </a:cubicBezTo>
                      <a:cubicBezTo>
                        <a:pt x="84033" y="3305"/>
                        <a:pt x="80613" y="0"/>
                        <a:pt x="76394" y="0"/>
                      </a:cubicBezTo>
                      <a:lnTo>
                        <a:pt x="7639" y="0"/>
                      </a:lnTo>
                      <a:cubicBezTo>
                        <a:pt x="3420" y="0"/>
                        <a:pt x="0" y="3305"/>
                        <a:pt x="0" y="7382"/>
                      </a:cubicBezTo>
                      <a:cubicBezTo>
                        <a:pt x="0" y="11460"/>
                        <a:pt x="3420" y="14765"/>
                        <a:pt x="7639" y="14765"/>
                      </a:cubicBezTo>
                      <a:close/>
                    </a:path>
                  </a:pathLst>
                </a:custGeom>
                <a:grpFill/>
                <a:ln w="75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" name="Rounded Rectangle 96">
                <a:extLst>
                  <a:ext uri="{FF2B5EF4-FFF2-40B4-BE49-F238E27FC236}">
                    <a16:creationId xmlns:a16="http://schemas.microsoft.com/office/drawing/2014/main" id="{032B493C-4C28-B707-B0ED-927598049ABA}"/>
                  </a:ext>
                </a:extLst>
              </p:cNvPr>
              <p:cNvSpPr/>
              <p:nvPr/>
            </p:nvSpPr>
            <p:spPr bwMode="auto">
              <a:xfrm>
                <a:off x="9033707" y="3909366"/>
                <a:ext cx="1253294" cy="636065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71989" tIns="107985" rIns="71989" bIns="1079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Android</a:t>
                </a:r>
              </a:p>
            </p:txBody>
          </p:sp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133A7080-CBCF-987F-C9EC-4C99D7216F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43672" y="3383656"/>
                <a:ext cx="233362" cy="276225"/>
              </a:xfrm>
              <a:custGeom>
                <a:avLst/>
                <a:gdLst>
                  <a:gd name="T0" fmla="*/ 91 w 1248"/>
                  <a:gd name="T1" fmla="*/ 479 h 1476"/>
                  <a:gd name="T2" fmla="*/ 0 w 1248"/>
                  <a:gd name="T3" fmla="*/ 570 h 1476"/>
                  <a:gd name="T4" fmla="*/ 0 w 1248"/>
                  <a:gd name="T5" fmla="*/ 950 h 1476"/>
                  <a:gd name="T6" fmla="*/ 91 w 1248"/>
                  <a:gd name="T7" fmla="*/ 1041 h 1476"/>
                  <a:gd name="T8" fmla="*/ 182 w 1248"/>
                  <a:gd name="T9" fmla="*/ 950 h 1476"/>
                  <a:gd name="T10" fmla="*/ 182 w 1248"/>
                  <a:gd name="T11" fmla="*/ 570 h 1476"/>
                  <a:gd name="T12" fmla="*/ 91 w 1248"/>
                  <a:gd name="T13" fmla="*/ 479 h 1476"/>
                  <a:gd name="T14" fmla="*/ 825 w 1248"/>
                  <a:gd name="T15" fmla="*/ 137 h 1476"/>
                  <a:gd name="T16" fmla="*/ 888 w 1248"/>
                  <a:gd name="T17" fmla="*/ 21 h 1476"/>
                  <a:gd name="T18" fmla="*/ 883 w 1248"/>
                  <a:gd name="T19" fmla="*/ 4 h 1476"/>
                  <a:gd name="T20" fmla="*/ 866 w 1248"/>
                  <a:gd name="T21" fmla="*/ 9 h 1476"/>
                  <a:gd name="T22" fmla="*/ 802 w 1248"/>
                  <a:gd name="T23" fmla="*/ 126 h 1476"/>
                  <a:gd name="T24" fmla="*/ 624 w 1248"/>
                  <a:gd name="T25" fmla="*/ 88 h 1476"/>
                  <a:gd name="T26" fmla="*/ 446 w 1248"/>
                  <a:gd name="T27" fmla="*/ 126 h 1476"/>
                  <a:gd name="T28" fmla="*/ 382 w 1248"/>
                  <a:gd name="T29" fmla="*/ 9 h 1476"/>
                  <a:gd name="T30" fmla="*/ 365 w 1248"/>
                  <a:gd name="T31" fmla="*/ 4 h 1476"/>
                  <a:gd name="T32" fmla="*/ 360 w 1248"/>
                  <a:gd name="T33" fmla="*/ 21 h 1476"/>
                  <a:gd name="T34" fmla="*/ 423 w 1248"/>
                  <a:gd name="T35" fmla="*/ 137 h 1476"/>
                  <a:gd name="T36" fmla="*/ 214 w 1248"/>
                  <a:gd name="T37" fmla="*/ 464 h 1476"/>
                  <a:gd name="T38" fmla="*/ 1033 w 1248"/>
                  <a:gd name="T39" fmla="*/ 464 h 1476"/>
                  <a:gd name="T40" fmla="*/ 825 w 1248"/>
                  <a:gd name="T41" fmla="*/ 137 h 1476"/>
                  <a:gd name="T42" fmla="*/ 437 w 1248"/>
                  <a:gd name="T43" fmla="*/ 316 h 1476"/>
                  <a:gd name="T44" fmla="*/ 403 w 1248"/>
                  <a:gd name="T45" fmla="*/ 281 h 1476"/>
                  <a:gd name="T46" fmla="*/ 437 w 1248"/>
                  <a:gd name="T47" fmla="*/ 247 h 1476"/>
                  <a:gd name="T48" fmla="*/ 472 w 1248"/>
                  <a:gd name="T49" fmla="*/ 281 h 1476"/>
                  <a:gd name="T50" fmla="*/ 437 w 1248"/>
                  <a:gd name="T51" fmla="*/ 316 h 1476"/>
                  <a:gd name="T52" fmla="*/ 810 w 1248"/>
                  <a:gd name="T53" fmla="*/ 316 h 1476"/>
                  <a:gd name="T54" fmla="*/ 776 w 1248"/>
                  <a:gd name="T55" fmla="*/ 281 h 1476"/>
                  <a:gd name="T56" fmla="*/ 810 w 1248"/>
                  <a:gd name="T57" fmla="*/ 247 h 1476"/>
                  <a:gd name="T58" fmla="*/ 845 w 1248"/>
                  <a:gd name="T59" fmla="*/ 281 h 1476"/>
                  <a:gd name="T60" fmla="*/ 810 w 1248"/>
                  <a:gd name="T61" fmla="*/ 316 h 1476"/>
                  <a:gd name="T62" fmla="*/ 217 w 1248"/>
                  <a:gd name="T63" fmla="*/ 496 h 1476"/>
                  <a:gd name="T64" fmla="*/ 218 w 1248"/>
                  <a:gd name="T65" fmla="*/ 1086 h 1476"/>
                  <a:gd name="T66" fmla="*/ 315 w 1248"/>
                  <a:gd name="T67" fmla="*/ 1183 h 1476"/>
                  <a:gd name="T68" fmla="*/ 381 w 1248"/>
                  <a:gd name="T69" fmla="*/ 1183 h 1476"/>
                  <a:gd name="T70" fmla="*/ 381 w 1248"/>
                  <a:gd name="T71" fmla="*/ 1385 h 1476"/>
                  <a:gd name="T72" fmla="*/ 472 w 1248"/>
                  <a:gd name="T73" fmla="*/ 1476 h 1476"/>
                  <a:gd name="T74" fmla="*/ 563 w 1248"/>
                  <a:gd name="T75" fmla="*/ 1385 h 1476"/>
                  <a:gd name="T76" fmla="*/ 563 w 1248"/>
                  <a:gd name="T77" fmla="*/ 1183 h 1476"/>
                  <a:gd name="T78" fmla="*/ 685 w 1248"/>
                  <a:gd name="T79" fmla="*/ 1183 h 1476"/>
                  <a:gd name="T80" fmla="*/ 685 w 1248"/>
                  <a:gd name="T81" fmla="*/ 1385 h 1476"/>
                  <a:gd name="T82" fmla="*/ 776 w 1248"/>
                  <a:gd name="T83" fmla="*/ 1476 h 1476"/>
                  <a:gd name="T84" fmla="*/ 867 w 1248"/>
                  <a:gd name="T85" fmla="*/ 1385 h 1476"/>
                  <a:gd name="T86" fmla="*/ 867 w 1248"/>
                  <a:gd name="T87" fmla="*/ 1183 h 1476"/>
                  <a:gd name="T88" fmla="*/ 934 w 1248"/>
                  <a:gd name="T89" fmla="*/ 1183 h 1476"/>
                  <a:gd name="T90" fmla="*/ 1031 w 1248"/>
                  <a:gd name="T91" fmla="*/ 1086 h 1476"/>
                  <a:gd name="T92" fmla="*/ 1031 w 1248"/>
                  <a:gd name="T93" fmla="*/ 496 h 1476"/>
                  <a:gd name="T94" fmla="*/ 217 w 1248"/>
                  <a:gd name="T95" fmla="*/ 496 h 1476"/>
                  <a:gd name="T96" fmla="*/ 1248 w 1248"/>
                  <a:gd name="T97" fmla="*/ 569 h 1476"/>
                  <a:gd name="T98" fmla="*/ 1157 w 1248"/>
                  <a:gd name="T99" fmla="*/ 479 h 1476"/>
                  <a:gd name="T100" fmla="*/ 1066 w 1248"/>
                  <a:gd name="T101" fmla="*/ 570 h 1476"/>
                  <a:gd name="T102" fmla="*/ 1066 w 1248"/>
                  <a:gd name="T103" fmla="*/ 950 h 1476"/>
                  <a:gd name="T104" fmla="*/ 1157 w 1248"/>
                  <a:gd name="T105" fmla="*/ 1041 h 1476"/>
                  <a:gd name="T106" fmla="*/ 1248 w 1248"/>
                  <a:gd name="T107" fmla="*/ 950 h 1476"/>
                  <a:gd name="T108" fmla="*/ 1248 w 1248"/>
                  <a:gd name="T109" fmla="*/ 569 h 1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48" h="1476">
                    <a:moveTo>
                      <a:pt x="91" y="479"/>
                    </a:moveTo>
                    <a:cubicBezTo>
                      <a:pt x="41" y="479"/>
                      <a:pt x="0" y="519"/>
                      <a:pt x="0" y="570"/>
                    </a:cubicBezTo>
                    <a:cubicBezTo>
                      <a:pt x="0" y="950"/>
                      <a:pt x="0" y="950"/>
                      <a:pt x="0" y="950"/>
                    </a:cubicBezTo>
                    <a:cubicBezTo>
                      <a:pt x="0" y="1001"/>
                      <a:pt x="41" y="1041"/>
                      <a:pt x="91" y="1041"/>
                    </a:cubicBezTo>
                    <a:cubicBezTo>
                      <a:pt x="142" y="1041"/>
                      <a:pt x="182" y="1001"/>
                      <a:pt x="182" y="950"/>
                    </a:cubicBezTo>
                    <a:cubicBezTo>
                      <a:pt x="182" y="570"/>
                      <a:pt x="182" y="570"/>
                      <a:pt x="182" y="570"/>
                    </a:cubicBezTo>
                    <a:cubicBezTo>
                      <a:pt x="182" y="519"/>
                      <a:pt x="141" y="479"/>
                      <a:pt x="91" y="479"/>
                    </a:cubicBezTo>
                    <a:moveTo>
                      <a:pt x="825" y="137"/>
                    </a:moveTo>
                    <a:cubicBezTo>
                      <a:pt x="888" y="21"/>
                      <a:pt x="888" y="21"/>
                      <a:pt x="888" y="21"/>
                    </a:cubicBezTo>
                    <a:cubicBezTo>
                      <a:pt x="892" y="15"/>
                      <a:pt x="889" y="7"/>
                      <a:pt x="883" y="4"/>
                    </a:cubicBezTo>
                    <a:cubicBezTo>
                      <a:pt x="877" y="0"/>
                      <a:pt x="869" y="3"/>
                      <a:pt x="866" y="9"/>
                    </a:cubicBezTo>
                    <a:cubicBezTo>
                      <a:pt x="802" y="126"/>
                      <a:pt x="802" y="126"/>
                      <a:pt x="802" y="126"/>
                    </a:cubicBezTo>
                    <a:cubicBezTo>
                      <a:pt x="748" y="102"/>
                      <a:pt x="688" y="88"/>
                      <a:pt x="624" y="88"/>
                    </a:cubicBezTo>
                    <a:cubicBezTo>
                      <a:pt x="560" y="88"/>
                      <a:pt x="500" y="102"/>
                      <a:pt x="446" y="126"/>
                    </a:cubicBezTo>
                    <a:cubicBezTo>
                      <a:pt x="382" y="9"/>
                      <a:pt x="382" y="9"/>
                      <a:pt x="382" y="9"/>
                    </a:cubicBezTo>
                    <a:cubicBezTo>
                      <a:pt x="378" y="3"/>
                      <a:pt x="371" y="0"/>
                      <a:pt x="365" y="4"/>
                    </a:cubicBezTo>
                    <a:cubicBezTo>
                      <a:pt x="358" y="7"/>
                      <a:pt x="356" y="15"/>
                      <a:pt x="360" y="21"/>
                    </a:cubicBezTo>
                    <a:cubicBezTo>
                      <a:pt x="423" y="137"/>
                      <a:pt x="423" y="137"/>
                      <a:pt x="423" y="137"/>
                    </a:cubicBezTo>
                    <a:cubicBezTo>
                      <a:pt x="298" y="201"/>
                      <a:pt x="214" y="324"/>
                      <a:pt x="214" y="464"/>
                    </a:cubicBezTo>
                    <a:cubicBezTo>
                      <a:pt x="1033" y="464"/>
                      <a:pt x="1033" y="464"/>
                      <a:pt x="1033" y="464"/>
                    </a:cubicBezTo>
                    <a:cubicBezTo>
                      <a:pt x="1033" y="323"/>
                      <a:pt x="949" y="201"/>
                      <a:pt x="825" y="137"/>
                    </a:cubicBezTo>
                    <a:moveTo>
                      <a:pt x="437" y="316"/>
                    </a:moveTo>
                    <a:cubicBezTo>
                      <a:pt x="419" y="316"/>
                      <a:pt x="403" y="300"/>
                      <a:pt x="403" y="281"/>
                    </a:cubicBezTo>
                    <a:cubicBezTo>
                      <a:pt x="403" y="263"/>
                      <a:pt x="419" y="247"/>
                      <a:pt x="437" y="247"/>
                    </a:cubicBezTo>
                    <a:cubicBezTo>
                      <a:pt x="456" y="247"/>
                      <a:pt x="472" y="263"/>
                      <a:pt x="472" y="281"/>
                    </a:cubicBezTo>
                    <a:cubicBezTo>
                      <a:pt x="472" y="300"/>
                      <a:pt x="456" y="316"/>
                      <a:pt x="437" y="316"/>
                    </a:cubicBezTo>
                    <a:moveTo>
                      <a:pt x="810" y="316"/>
                    </a:moveTo>
                    <a:cubicBezTo>
                      <a:pt x="791" y="316"/>
                      <a:pt x="776" y="300"/>
                      <a:pt x="776" y="281"/>
                    </a:cubicBezTo>
                    <a:cubicBezTo>
                      <a:pt x="776" y="263"/>
                      <a:pt x="791" y="247"/>
                      <a:pt x="810" y="247"/>
                    </a:cubicBezTo>
                    <a:cubicBezTo>
                      <a:pt x="829" y="247"/>
                      <a:pt x="845" y="263"/>
                      <a:pt x="845" y="281"/>
                    </a:cubicBezTo>
                    <a:cubicBezTo>
                      <a:pt x="845" y="300"/>
                      <a:pt x="829" y="316"/>
                      <a:pt x="810" y="316"/>
                    </a:cubicBezTo>
                    <a:moveTo>
                      <a:pt x="217" y="496"/>
                    </a:moveTo>
                    <a:cubicBezTo>
                      <a:pt x="218" y="1086"/>
                      <a:pt x="218" y="1086"/>
                      <a:pt x="218" y="1086"/>
                    </a:cubicBezTo>
                    <a:cubicBezTo>
                      <a:pt x="218" y="1140"/>
                      <a:pt x="261" y="1183"/>
                      <a:pt x="315" y="1183"/>
                    </a:cubicBezTo>
                    <a:cubicBezTo>
                      <a:pt x="381" y="1183"/>
                      <a:pt x="381" y="1183"/>
                      <a:pt x="381" y="1183"/>
                    </a:cubicBezTo>
                    <a:cubicBezTo>
                      <a:pt x="381" y="1385"/>
                      <a:pt x="381" y="1385"/>
                      <a:pt x="381" y="1385"/>
                    </a:cubicBezTo>
                    <a:cubicBezTo>
                      <a:pt x="381" y="1435"/>
                      <a:pt x="422" y="1476"/>
                      <a:pt x="472" y="1476"/>
                    </a:cubicBezTo>
                    <a:cubicBezTo>
                      <a:pt x="522" y="1476"/>
                      <a:pt x="563" y="1435"/>
                      <a:pt x="563" y="1385"/>
                    </a:cubicBezTo>
                    <a:cubicBezTo>
                      <a:pt x="563" y="1183"/>
                      <a:pt x="563" y="1183"/>
                      <a:pt x="563" y="1183"/>
                    </a:cubicBezTo>
                    <a:cubicBezTo>
                      <a:pt x="685" y="1183"/>
                      <a:pt x="685" y="1183"/>
                      <a:pt x="685" y="1183"/>
                    </a:cubicBezTo>
                    <a:cubicBezTo>
                      <a:pt x="685" y="1385"/>
                      <a:pt x="685" y="1385"/>
                      <a:pt x="685" y="1385"/>
                    </a:cubicBezTo>
                    <a:cubicBezTo>
                      <a:pt x="685" y="1435"/>
                      <a:pt x="726" y="1476"/>
                      <a:pt x="776" y="1476"/>
                    </a:cubicBezTo>
                    <a:cubicBezTo>
                      <a:pt x="827" y="1476"/>
                      <a:pt x="867" y="1435"/>
                      <a:pt x="867" y="1385"/>
                    </a:cubicBezTo>
                    <a:cubicBezTo>
                      <a:pt x="867" y="1183"/>
                      <a:pt x="867" y="1183"/>
                      <a:pt x="867" y="1183"/>
                    </a:cubicBezTo>
                    <a:cubicBezTo>
                      <a:pt x="934" y="1183"/>
                      <a:pt x="934" y="1183"/>
                      <a:pt x="934" y="1183"/>
                    </a:cubicBezTo>
                    <a:cubicBezTo>
                      <a:pt x="987" y="1183"/>
                      <a:pt x="1031" y="1140"/>
                      <a:pt x="1031" y="1086"/>
                    </a:cubicBezTo>
                    <a:cubicBezTo>
                      <a:pt x="1031" y="496"/>
                      <a:pt x="1031" y="496"/>
                      <a:pt x="1031" y="496"/>
                    </a:cubicBezTo>
                    <a:lnTo>
                      <a:pt x="217" y="496"/>
                    </a:lnTo>
                    <a:close/>
                    <a:moveTo>
                      <a:pt x="1248" y="569"/>
                    </a:moveTo>
                    <a:cubicBezTo>
                      <a:pt x="1248" y="519"/>
                      <a:pt x="1207" y="479"/>
                      <a:pt x="1157" y="479"/>
                    </a:cubicBezTo>
                    <a:cubicBezTo>
                      <a:pt x="1106" y="479"/>
                      <a:pt x="1066" y="519"/>
                      <a:pt x="1066" y="570"/>
                    </a:cubicBezTo>
                    <a:cubicBezTo>
                      <a:pt x="1066" y="950"/>
                      <a:pt x="1066" y="950"/>
                      <a:pt x="1066" y="950"/>
                    </a:cubicBezTo>
                    <a:cubicBezTo>
                      <a:pt x="1066" y="1001"/>
                      <a:pt x="1106" y="1041"/>
                      <a:pt x="1157" y="1041"/>
                    </a:cubicBezTo>
                    <a:cubicBezTo>
                      <a:pt x="1207" y="1041"/>
                      <a:pt x="1248" y="1001"/>
                      <a:pt x="1248" y="950"/>
                    </a:cubicBezTo>
                    <a:lnTo>
                      <a:pt x="1248" y="5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8498EDA-D6B8-5483-8BE5-806A5F1AD33A}"/>
              </a:ext>
            </a:extLst>
          </p:cNvPr>
          <p:cNvSpPr txBox="1"/>
          <p:nvPr/>
        </p:nvSpPr>
        <p:spPr>
          <a:xfrm>
            <a:off x="588263" y="2242365"/>
            <a:ext cx="11018520" cy="5156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project system, single codebase</a:t>
            </a:r>
          </a:p>
        </p:txBody>
      </p:sp>
    </p:spTree>
    <p:extLst>
      <p:ext uri="{BB962C8B-B14F-4D97-AF65-F5344CB8AC3E}">
        <p14:creationId xmlns:p14="http://schemas.microsoft.com/office/powerpoint/2010/main" val="2513631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2" grpId="0" animBg="1"/>
      <p:bldP spid="5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1983C7A-D2F2-7955-2289-B0E58F17839C}"/>
              </a:ext>
            </a:extLst>
          </p:cNvPr>
          <p:cNvGrpSpPr/>
          <p:nvPr/>
        </p:nvGrpSpPr>
        <p:grpSpPr>
          <a:xfrm>
            <a:off x="6067992" y="1805223"/>
            <a:ext cx="3481389" cy="2004764"/>
            <a:chOff x="6067992" y="1805223"/>
            <a:chExt cx="3481389" cy="20047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3356ED-FAE2-B865-EF42-CE375701608F}"/>
                </a:ext>
              </a:extLst>
            </p:cNvPr>
            <p:cNvSpPr txBox="1"/>
            <p:nvPr/>
          </p:nvSpPr>
          <p:spPr>
            <a:xfrm>
              <a:off x="6067992" y="1805223"/>
              <a:ext cx="3481389" cy="2004764"/>
            </a:xfrm>
            <a:prstGeom prst="roundRect">
              <a:avLst>
                <a:gd name="adj" fmla="val 9240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 Quality</a:t>
              </a:r>
            </a:p>
          </p:txBody>
        </p:sp>
        <p:sp>
          <p:nvSpPr>
            <p:cNvPr id="23" name="Graphic 9">
              <a:extLst>
                <a:ext uri="{FF2B5EF4-FFF2-40B4-BE49-F238E27FC236}">
                  <a16:creationId xmlns:a16="http://schemas.microsoft.com/office/drawing/2014/main" id="{00EEBAA1-89FB-05AD-73EF-F1AB8A13B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8068" y="2292240"/>
              <a:ext cx="521237" cy="548640"/>
            </a:xfrm>
            <a:custGeom>
              <a:avLst/>
              <a:gdLst>
                <a:gd name="connsiteX0" fmla="*/ 419096 w 579144"/>
                <a:gd name="connsiteY0" fmla="*/ 0 h 609591"/>
                <a:gd name="connsiteX1" fmla="*/ 557900 w 579144"/>
                <a:gd name="connsiteY1" fmla="*/ 0 h 609591"/>
                <a:gd name="connsiteX2" fmla="*/ 560948 w 579144"/>
                <a:gd name="connsiteY2" fmla="*/ 427 h 609591"/>
                <a:gd name="connsiteX3" fmla="*/ 563966 w 579144"/>
                <a:gd name="connsiteY3" fmla="*/ 1280 h 609591"/>
                <a:gd name="connsiteX4" fmla="*/ 565795 w 579144"/>
                <a:gd name="connsiteY4" fmla="*/ 2073 h 609591"/>
                <a:gd name="connsiteX5" fmla="*/ 572470 w 579144"/>
                <a:gd name="connsiteY5" fmla="*/ 6645 h 609591"/>
                <a:gd name="connsiteX6" fmla="*/ 573689 w 579144"/>
                <a:gd name="connsiteY6" fmla="*/ 7986 h 609591"/>
                <a:gd name="connsiteX7" fmla="*/ 575030 w 579144"/>
                <a:gd name="connsiteY7" fmla="*/ 9723 h 609591"/>
                <a:gd name="connsiteX8" fmla="*/ 576676 w 579144"/>
                <a:gd name="connsiteY8" fmla="*/ 12466 h 609591"/>
                <a:gd name="connsiteX9" fmla="*/ 577864 w 579144"/>
                <a:gd name="connsiteY9" fmla="*/ 15209 h 609591"/>
                <a:gd name="connsiteX10" fmla="*/ 578444 w 579144"/>
                <a:gd name="connsiteY10" fmla="*/ 17160 h 609591"/>
                <a:gd name="connsiteX11" fmla="*/ 578870 w 579144"/>
                <a:gd name="connsiteY11" fmla="*/ 19111 h 609591"/>
                <a:gd name="connsiteX12" fmla="*/ 579145 w 579144"/>
                <a:gd name="connsiteY12" fmla="*/ 22006 h 609591"/>
                <a:gd name="connsiteX13" fmla="*/ 579145 w 579144"/>
                <a:gd name="connsiteY13" fmla="*/ 160140 h 609591"/>
                <a:gd name="connsiteX14" fmla="*/ 556279 w 579144"/>
                <a:gd name="connsiteY14" fmla="*/ 182992 h 609591"/>
                <a:gd name="connsiteX15" fmla="*/ 533639 w 579144"/>
                <a:gd name="connsiteY15" fmla="*/ 163249 h 609591"/>
                <a:gd name="connsiteX16" fmla="*/ 533425 w 579144"/>
                <a:gd name="connsiteY16" fmla="*/ 160140 h 609591"/>
                <a:gd name="connsiteX17" fmla="*/ 533425 w 579144"/>
                <a:gd name="connsiteY17" fmla="*/ 77997 h 609591"/>
                <a:gd name="connsiteX18" fmla="*/ 337137 w 579144"/>
                <a:gd name="connsiteY18" fmla="*/ 274286 h 609591"/>
                <a:gd name="connsiteX19" fmla="*/ 307389 w 579144"/>
                <a:gd name="connsiteY19" fmla="*/ 276511 h 609591"/>
                <a:gd name="connsiteX20" fmla="*/ 304828 w 579144"/>
                <a:gd name="connsiteY20" fmla="*/ 274316 h 609591"/>
                <a:gd name="connsiteX21" fmla="*/ 212475 w 579144"/>
                <a:gd name="connsiteY21" fmla="*/ 185621 h 609591"/>
                <a:gd name="connsiteX22" fmla="*/ 39046 w 579144"/>
                <a:gd name="connsiteY22" fmla="*/ 359019 h 609591"/>
                <a:gd name="connsiteX23" fmla="*/ 6718 w 579144"/>
                <a:gd name="connsiteY23" fmla="*/ 359065 h 609591"/>
                <a:gd name="connsiteX24" fmla="*/ 4513 w 579144"/>
                <a:gd name="connsiteY24" fmla="*/ 329240 h 609591"/>
                <a:gd name="connsiteX25" fmla="*/ 6738 w 579144"/>
                <a:gd name="connsiteY25" fmla="*/ 326680 h 609591"/>
                <a:gd name="connsiteX26" fmla="*/ 196321 w 579144"/>
                <a:gd name="connsiteY26" fmla="*/ 137097 h 609591"/>
                <a:gd name="connsiteX27" fmla="*/ 226069 w 579144"/>
                <a:gd name="connsiteY27" fmla="*/ 134903 h 609591"/>
                <a:gd name="connsiteX28" fmla="*/ 228629 w 579144"/>
                <a:gd name="connsiteY28" fmla="*/ 137097 h 609591"/>
                <a:gd name="connsiteX29" fmla="*/ 320983 w 579144"/>
                <a:gd name="connsiteY29" fmla="*/ 225793 h 609591"/>
                <a:gd name="connsiteX30" fmla="*/ 501056 w 579144"/>
                <a:gd name="connsiteY30" fmla="*/ 45719 h 609591"/>
                <a:gd name="connsiteX31" fmla="*/ 419066 w 579144"/>
                <a:gd name="connsiteY31" fmla="*/ 45719 h 609591"/>
                <a:gd name="connsiteX32" fmla="*/ 396450 w 579144"/>
                <a:gd name="connsiteY32" fmla="*/ 25969 h 609591"/>
                <a:gd name="connsiteX33" fmla="*/ 396237 w 579144"/>
                <a:gd name="connsiteY33" fmla="*/ 22860 h 609591"/>
                <a:gd name="connsiteX34" fmla="*/ 415987 w 579144"/>
                <a:gd name="connsiteY34" fmla="*/ 213 h 609591"/>
                <a:gd name="connsiteX35" fmla="*/ 419127 w 579144"/>
                <a:gd name="connsiteY35" fmla="*/ 0 h 609591"/>
                <a:gd name="connsiteX36" fmla="*/ 22892 w 579144"/>
                <a:gd name="connsiteY36" fmla="*/ 457194 h 609591"/>
                <a:gd name="connsiteX37" fmla="*/ 45752 w 579144"/>
                <a:gd name="connsiteY37" fmla="*/ 480053 h 609591"/>
                <a:gd name="connsiteX38" fmla="*/ 45752 w 579144"/>
                <a:gd name="connsiteY38" fmla="*/ 586732 h 609591"/>
                <a:gd name="connsiteX39" fmla="*/ 22892 w 579144"/>
                <a:gd name="connsiteY39" fmla="*/ 609592 h 609591"/>
                <a:gd name="connsiteX40" fmla="*/ 33 w 579144"/>
                <a:gd name="connsiteY40" fmla="*/ 586732 h 609591"/>
                <a:gd name="connsiteX41" fmla="*/ 33 w 579144"/>
                <a:gd name="connsiteY41" fmla="*/ 480053 h 609591"/>
                <a:gd name="connsiteX42" fmla="*/ 22892 w 579144"/>
                <a:gd name="connsiteY42" fmla="*/ 457194 h 609591"/>
                <a:gd name="connsiteX43" fmla="*/ 198150 w 579144"/>
                <a:gd name="connsiteY43" fmla="*/ 358135 h 609591"/>
                <a:gd name="connsiteX44" fmla="*/ 175290 w 579144"/>
                <a:gd name="connsiteY44" fmla="*/ 335275 h 609591"/>
                <a:gd name="connsiteX45" fmla="*/ 152430 w 579144"/>
                <a:gd name="connsiteY45" fmla="*/ 358135 h 609591"/>
                <a:gd name="connsiteX46" fmla="*/ 152430 w 579144"/>
                <a:gd name="connsiteY46" fmla="*/ 586732 h 609591"/>
                <a:gd name="connsiteX47" fmla="*/ 175290 w 579144"/>
                <a:gd name="connsiteY47" fmla="*/ 609592 h 609591"/>
                <a:gd name="connsiteX48" fmla="*/ 198150 w 579144"/>
                <a:gd name="connsiteY48" fmla="*/ 586732 h 609591"/>
                <a:gd name="connsiteX49" fmla="*/ 198150 w 579144"/>
                <a:gd name="connsiteY49" fmla="*/ 358135 h 609591"/>
                <a:gd name="connsiteX50" fmla="*/ 327688 w 579144"/>
                <a:gd name="connsiteY50" fmla="*/ 396235 h 609591"/>
                <a:gd name="connsiteX51" fmla="*/ 350548 w 579144"/>
                <a:gd name="connsiteY51" fmla="*/ 419094 h 609591"/>
                <a:gd name="connsiteX52" fmla="*/ 350548 w 579144"/>
                <a:gd name="connsiteY52" fmla="*/ 586732 h 609591"/>
                <a:gd name="connsiteX53" fmla="*/ 327688 w 579144"/>
                <a:gd name="connsiteY53" fmla="*/ 609592 h 609591"/>
                <a:gd name="connsiteX54" fmla="*/ 304828 w 579144"/>
                <a:gd name="connsiteY54" fmla="*/ 586732 h 609591"/>
                <a:gd name="connsiteX55" fmla="*/ 304828 w 579144"/>
                <a:gd name="connsiteY55" fmla="*/ 419094 h 609591"/>
                <a:gd name="connsiteX56" fmla="*/ 327688 w 579144"/>
                <a:gd name="connsiteY56" fmla="*/ 396235 h 609591"/>
                <a:gd name="connsiteX57" fmla="*/ 502946 w 579144"/>
                <a:gd name="connsiteY57" fmla="*/ 266696 h 609591"/>
                <a:gd name="connsiteX58" fmla="*/ 480086 w 579144"/>
                <a:gd name="connsiteY58" fmla="*/ 243837 h 609591"/>
                <a:gd name="connsiteX59" fmla="*/ 457226 w 579144"/>
                <a:gd name="connsiteY59" fmla="*/ 266696 h 609591"/>
                <a:gd name="connsiteX60" fmla="*/ 457226 w 579144"/>
                <a:gd name="connsiteY60" fmla="*/ 586732 h 609591"/>
                <a:gd name="connsiteX61" fmla="*/ 480086 w 579144"/>
                <a:gd name="connsiteY61" fmla="*/ 609592 h 609591"/>
                <a:gd name="connsiteX62" fmla="*/ 502946 w 579144"/>
                <a:gd name="connsiteY62" fmla="*/ 586732 h 609591"/>
                <a:gd name="connsiteX63" fmla="*/ 502946 w 579144"/>
                <a:gd name="connsiteY63" fmla="*/ 266696 h 60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79144" h="609591">
                  <a:moveTo>
                    <a:pt x="419096" y="0"/>
                  </a:moveTo>
                  <a:lnTo>
                    <a:pt x="557900" y="0"/>
                  </a:lnTo>
                  <a:lnTo>
                    <a:pt x="560948" y="427"/>
                  </a:lnTo>
                  <a:lnTo>
                    <a:pt x="563966" y="1280"/>
                  </a:lnTo>
                  <a:lnTo>
                    <a:pt x="565795" y="2073"/>
                  </a:lnTo>
                  <a:cubicBezTo>
                    <a:pt x="568233" y="3109"/>
                    <a:pt x="570458" y="4663"/>
                    <a:pt x="572470" y="6645"/>
                  </a:cubicBezTo>
                  <a:lnTo>
                    <a:pt x="573689" y="7986"/>
                  </a:lnTo>
                  <a:lnTo>
                    <a:pt x="575030" y="9723"/>
                  </a:lnTo>
                  <a:lnTo>
                    <a:pt x="576676" y="12466"/>
                  </a:lnTo>
                  <a:lnTo>
                    <a:pt x="577864" y="15209"/>
                  </a:lnTo>
                  <a:lnTo>
                    <a:pt x="578444" y="17160"/>
                  </a:lnTo>
                  <a:lnTo>
                    <a:pt x="578870" y="19111"/>
                  </a:lnTo>
                  <a:lnTo>
                    <a:pt x="579145" y="22006"/>
                  </a:lnTo>
                  <a:lnTo>
                    <a:pt x="579145" y="160140"/>
                  </a:lnTo>
                  <a:cubicBezTo>
                    <a:pt x="579142" y="172765"/>
                    <a:pt x="568903" y="182996"/>
                    <a:pt x="556279" y="182992"/>
                  </a:cubicBezTo>
                  <a:cubicBezTo>
                    <a:pt x="544858" y="182989"/>
                    <a:pt x="535196" y="174561"/>
                    <a:pt x="533639" y="163249"/>
                  </a:cubicBezTo>
                  <a:lnTo>
                    <a:pt x="533425" y="160140"/>
                  </a:lnTo>
                  <a:lnTo>
                    <a:pt x="533425" y="77997"/>
                  </a:lnTo>
                  <a:lnTo>
                    <a:pt x="337137" y="274286"/>
                  </a:lnTo>
                  <a:cubicBezTo>
                    <a:pt x="329139" y="282287"/>
                    <a:pt x="316490" y="283232"/>
                    <a:pt x="307389" y="276511"/>
                  </a:cubicBezTo>
                  <a:lnTo>
                    <a:pt x="304828" y="274316"/>
                  </a:lnTo>
                  <a:lnTo>
                    <a:pt x="212475" y="185621"/>
                  </a:lnTo>
                  <a:lnTo>
                    <a:pt x="39046" y="359019"/>
                  </a:lnTo>
                  <a:cubicBezTo>
                    <a:pt x="30131" y="367959"/>
                    <a:pt x="15658" y="367977"/>
                    <a:pt x="6718" y="359065"/>
                  </a:cubicBezTo>
                  <a:cubicBezTo>
                    <a:pt x="-1319" y="351049"/>
                    <a:pt x="-2258" y="338351"/>
                    <a:pt x="4513" y="329240"/>
                  </a:cubicBezTo>
                  <a:lnTo>
                    <a:pt x="6738" y="326680"/>
                  </a:lnTo>
                  <a:lnTo>
                    <a:pt x="196321" y="137097"/>
                  </a:lnTo>
                  <a:cubicBezTo>
                    <a:pt x="204328" y="129106"/>
                    <a:pt x="216977" y="128172"/>
                    <a:pt x="226069" y="134903"/>
                  </a:cubicBezTo>
                  <a:lnTo>
                    <a:pt x="228629" y="137097"/>
                  </a:lnTo>
                  <a:lnTo>
                    <a:pt x="320983" y="225793"/>
                  </a:lnTo>
                  <a:lnTo>
                    <a:pt x="501056" y="45719"/>
                  </a:lnTo>
                  <a:lnTo>
                    <a:pt x="419066" y="45719"/>
                  </a:lnTo>
                  <a:cubicBezTo>
                    <a:pt x="407654" y="45704"/>
                    <a:pt x="398001" y="37274"/>
                    <a:pt x="396450" y="25969"/>
                  </a:cubicBezTo>
                  <a:lnTo>
                    <a:pt x="396237" y="22860"/>
                  </a:lnTo>
                  <a:cubicBezTo>
                    <a:pt x="396237" y="11436"/>
                    <a:pt x="404670" y="1767"/>
                    <a:pt x="415987" y="213"/>
                  </a:cubicBezTo>
                  <a:lnTo>
                    <a:pt x="419127" y="0"/>
                  </a:lnTo>
                  <a:close/>
                  <a:moveTo>
                    <a:pt x="22892" y="457194"/>
                  </a:moveTo>
                  <a:cubicBezTo>
                    <a:pt x="35517" y="457194"/>
                    <a:pt x="45752" y="467429"/>
                    <a:pt x="45752" y="480053"/>
                  </a:cubicBezTo>
                  <a:lnTo>
                    <a:pt x="45752" y="586732"/>
                  </a:lnTo>
                  <a:cubicBezTo>
                    <a:pt x="45752" y="599357"/>
                    <a:pt x="35517" y="609592"/>
                    <a:pt x="22892" y="609592"/>
                  </a:cubicBezTo>
                  <a:cubicBezTo>
                    <a:pt x="10267" y="609592"/>
                    <a:pt x="33" y="599357"/>
                    <a:pt x="33" y="586732"/>
                  </a:cubicBezTo>
                  <a:lnTo>
                    <a:pt x="33" y="480053"/>
                  </a:lnTo>
                  <a:cubicBezTo>
                    <a:pt x="33" y="467429"/>
                    <a:pt x="10267" y="457194"/>
                    <a:pt x="22892" y="457194"/>
                  </a:cubicBezTo>
                  <a:close/>
                  <a:moveTo>
                    <a:pt x="198150" y="358135"/>
                  </a:moveTo>
                  <a:cubicBezTo>
                    <a:pt x="198150" y="345510"/>
                    <a:pt x="187915" y="335275"/>
                    <a:pt x="175290" y="335275"/>
                  </a:cubicBezTo>
                  <a:cubicBezTo>
                    <a:pt x="162665" y="335275"/>
                    <a:pt x="152430" y="345510"/>
                    <a:pt x="152430" y="358135"/>
                  </a:cubicBezTo>
                  <a:lnTo>
                    <a:pt x="152430" y="586732"/>
                  </a:lnTo>
                  <a:cubicBezTo>
                    <a:pt x="152430" y="599357"/>
                    <a:pt x="162665" y="609592"/>
                    <a:pt x="175290" y="609592"/>
                  </a:cubicBezTo>
                  <a:cubicBezTo>
                    <a:pt x="187915" y="609592"/>
                    <a:pt x="198150" y="599357"/>
                    <a:pt x="198150" y="586732"/>
                  </a:cubicBezTo>
                  <a:lnTo>
                    <a:pt x="198150" y="358135"/>
                  </a:lnTo>
                  <a:close/>
                  <a:moveTo>
                    <a:pt x="327688" y="396235"/>
                  </a:moveTo>
                  <a:cubicBezTo>
                    <a:pt x="340313" y="396235"/>
                    <a:pt x="350548" y="406470"/>
                    <a:pt x="350548" y="419094"/>
                  </a:cubicBezTo>
                  <a:lnTo>
                    <a:pt x="350548" y="586732"/>
                  </a:lnTo>
                  <a:cubicBezTo>
                    <a:pt x="350548" y="599357"/>
                    <a:pt x="340313" y="609592"/>
                    <a:pt x="327688" y="609592"/>
                  </a:cubicBezTo>
                  <a:cubicBezTo>
                    <a:pt x="315063" y="609592"/>
                    <a:pt x="304828" y="599357"/>
                    <a:pt x="304828" y="586732"/>
                  </a:cubicBezTo>
                  <a:lnTo>
                    <a:pt x="304828" y="419094"/>
                  </a:lnTo>
                  <a:cubicBezTo>
                    <a:pt x="304828" y="406470"/>
                    <a:pt x="315063" y="396235"/>
                    <a:pt x="327688" y="396235"/>
                  </a:cubicBezTo>
                  <a:close/>
                  <a:moveTo>
                    <a:pt x="502946" y="266696"/>
                  </a:moveTo>
                  <a:cubicBezTo>
                    <a:pt x="502946" y="254072"/>
                    <a:pt x="492711" y="243837"/>
                    <a:pt x="480086" y="243837"/>
                  </a:cubicBezTo>
                  <a:cubicBezTo>
                    <a:pt x="467461" y="243837"/>
                    <a:pt x="457226" y="254072"/>
                    <a:pt x="457226" y="266696"/>
                  </a:cubicBezTo>
                  <a:lnTo>
                    <a:pt x="457226" y="586732"/>
                  </a:lnTo>
                  <a:cubicBezTo>
                    <a:pt x="457226" y="599357"/>
                    <a:pt x="467461" y="609592"/>
                    <a:pt x="480086" y="609592"/>
                  </a:cubicBezTo>
                  <a:cubicBezTo>
                    <a:pt x="492711" y="609592"/>
                    <a:pt x="502946" y="599357"/>
                    <a:pt x="502946" y="586732"/>
                  </a:cubicBezTo>
                  <a:lnTo>
                    <a:pt x="502946" y="266696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C79F77-C08E-36E0-430D-52B6773069DB}"/>
              </a:ext>
            </a:extLst>
          </p:cNvPr>
          <p:cNvGrpSpPr/>
          <p:nvPr/>
        </p:nvGrpSpPr>
        <p:grpSpPr>
          <a:xfrm>
            <a:off x="2296886" y="1805223"/>
            <a:ext cx="3481389" cy="2004764"/>
            <a:chOff x="2296886" y="1805223"/>
            <a:chExt cx="3481389" cy="20047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7A8C2B-A5A2-5540-0C62-260D731AC7FC}"/>
                </a:ext>
              </a:extLst>
            </p:cNvPr>
            <p:cNvSpPr txBox="1"/>
            <p:nvPr/>
          </p:nvSpPr>
          <p:spPr>
            <a:xfrm>
              <a:off x="2296886" y="1805223"/>
              <a:ext cx="3481389" cy="2004764"/>
            </a:xfrm>
            <a:prstGeom prst="roundRect">
              <a:avLst>
                <a:gd name="adj" fmla="val 8098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Performance</a:t>
              </a:r>
            </a:p>
          </p:txBody>
        </p:sp>
        <p:sp>
          <p:nvSpPr>
            <p:cNvPr id="22" name="Graphic 13">
              <a:extLst>
                <a:ext uri="{FF2B5EF4-FFF2-40B4-BE49-F238E27FC236}">
                  <a16:creationId xmlns:a16="http://schemas.microsoft.com/office/drawing/2014/main" id="{8EB350CE-A9C3-F486-44F2-6CFBE9B82B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17540" y="2292240"/>
              <a:ext cx="640080" cy="437242"/>
            </a:xfrm>
            <a:custGeom>
              <a:avLst/>
              <a:gdLst>
                <a:gd name="connsiteX0" fmla="*/ 276145 w 686043"/>
                <a:gd name="connsiteY0" fmla="*/ 355824 h 468640"/>
                <a:gd name="connsiteX1" fmla="*/ 490663 w 686043"/>
                <a:gd name="connsiteY1" fmla="*/ 65216 h 468640"/>
                <a:gd name="connsiteX2" fmla="*/ 523928 w 686043"/>
                <a:gd name="connsiteY2" fmla="*/ 60104 h 468640"/>
                <a:gd name="connsiteX3" fmla="*/ 533012 w 686043"/>
                <a:gd name="connsiteY3" fmla="*/ 84761 h 468640"/>
                <a:gd name="connsiteX4" fmla="*/ 531983 w 686043"/>
                <a:gd name="connsiteY4" fmla="*/ 88122 h 468640"/>
                <a:gd name="connsiteX5" fmla="*/ 399281 w 686043"/>
                <a:gd name="connsiteY5" fmla="*/ 424129 h 468640"/>
                <a:gd name="connsiteX6" fmla="*/ 306941 w 686043"/>
                <a:gd name="connsiteY6" fmla="*/ 463494 h 468640"/>
                <a:gd name="connsiteX7" fmla="*/ 267575 w 686043"/>
                <a:gd name="connsiteY7" fmla="*/ 371151 h 468640"/>
                <a:gd name="connsiteX8" fmla="*/ 271139 w 686043"/>
                <a:gd name="connsiteY8" fmla="*/ 363608 h 468640"/>
                <a:gd name="connsiteX9" fmla="*/ 273505 w 686043"/>
                <a:gd name="connsiteY9" fmla="*/ 359630 h 468640"/>
                <a:gd name="connsiteX10" fmla="*/ 276111 w 686043"/>
                <a:gd name="connsiteY10" fmla="*/ 355858 h 468640"/>
                <a:gd name="connsiteX11" fmla="*/ 490663 w 686043"/>
                <a:gd name="connsiteY11" fmla="*/ 65216 h 468640"/>
                <a:gd name="connsiteX12" fmla="*/ 276111 w 686043"/>
                <a:gd name="connsiteY12" fmla="*/ 355858 h 468640"/>
                <a:gd name="connsiteX13" fmla="*/ 406447 w 686043"/>
                <a:gd name="connsiteY13" fmla="*/ 265915 h 468640"/>
                <a:gd name="connsiteX14" fmla="*/ 317499 w 686043"/>
                <a:gd name="connsiteY14" fmla="*/ 386410 h 468640"/>
                <a:gd name="connsiteX15" fmla="*/ 316127 w 686043"/>
                <a:gd name="connsiteY15" fmla="*/ 388536 h 468640"/>
                <a:gd name="connsiteX16" fmla="*/ 323695 w 686043"/>
                <a:gd name="connsiteY16" fmla="*/ 415121 h 468640"/>
                <a:gd name="connsiteX17" fmla="*/ 323740 w 686043"/>
                <a:gd name="connsiteY17" fmla="*/ 415145 h 468640"/>
                <a:gd name="connsiteX18" fmla="*/ 326037 w 686043"/>
                <a:gd name="connsiteY18" fmla="*/ 416243 h 468640"/>
                <a:gd name="connsiteX19" fmla="*/ 350040 w 686043"/>
                <a:gd name="connsiteY19" fmla="*/ 408082 h 468640"/>
                <a:gd name="connsiteX20" fmla="*/ 351412 w 686043"/>
                <a:gd name="connsiteY20" fmla="*/ 405236 h 468640"/>
                <a:gd name="connsiteX21" fmla="*/ 406447 w 686043"/>
                <a:gd name="connsiteY21" fmla="*/ 265915 h 468640"/>
                <a:gd name="connsiteX22" fmla="*/ 569668 w 686043"/>
                <a:gd name="connsiteY22" fmla="*/ 81298 h 468640"/>
                <a:gd name="connsiteX23" fmla="*/ 639002 w 686043"/>
                <a:gd name="connsiteY23" fmla="*/ 155776 h 468640"/>
                <a:gd name="connsiteX24" fmla="*/ 684265 w 686043"/>
                <a:gd name="connsiteY24" fmla="*/ 238003 h 468640"/>
                <a:gd name="connsiteX25" fmla="*/ 669692 w 686043"/>
                <a:gd name="connsiteY25" fmla="*/ 271333 h 468640"/>
                <a:gd name="connsiteX26" fmla="*/ 636362 w 686043"/>
                <a:gd name="connsiteY26" fmla="*/ 256760 h 468640"/>
                <a:gd name="connsiteX27" fmla="*/ 623400 w 686043"/>
                <a:gd name="connsiteY27" fmla="*/ 228916 h 468640"/>
                <a:gd name="connsiteX28" fmla="*/ 553106 w 686043"/>
                <a:gd name="connsiteY28" fmla="*/ 269482 h 468640"/>
                <a:gd name="connsiteX29" fmla="*/ 518023 w 686043"/>
                <a:gd name="connsiteY29" fmla="*/ 259894 h 468640"/>
                <a:gd name="connsiteX30" fmla="*/ 524508 w 686043"/>
                <a:gd name="connsiteY30" fmla="*/ 226893 h 468640"/>
                <a:gd name="connsiteX31" fmla="*/ 527422 w 686043"/>
                <a:gd name="connsiteY31" fmla="*/ 224939 h 468640"/>
                <a:gd name="connsiteX32" fmla="*/ 596620 w 686043"/>
                <a:gd name="connsiteY32" fmla="*/ 184957 h 468640"/>
                <a:gd name="connsiteX33" fmla="*/ 588733 w 686043"/>
                <a:gd name="connsiteY33" fmla="*/ 174190 h 468640"/>
                <a:gd name="connsiteX34" fmla="*/ 552454 w 686043"/>
                <a:gd name="connsiteY34" fmla="*/ 134413 h 468640"/>
                <a:gd name="connsiteX35" fmla="*/ 565484 w 686043"/>
                <a:gd name="connsiteY35" fmla="*/ 101358 h 468640"/>
                <a:gd name="connsiteX36" fmla="*/ 568467 w 686043"/>
                <a:gd name="connsiteY36" fmla="*/ 91345 h 468640"/>
                <a:gd name="connsiteX37" fmla="*/ 569290 w 686043"/>
                <a:gd name="connsiteY37" fmla="*/ 86304 h 468640"/>
                <a:gd name="connsiteX38" fmla="*/ 569633 w 686043"/>
                <a:gd name="connsiteY38" fmla="*/ 81298 h 468640"/>
                <a:gd name="connsiteX39" fmla="*/ 479485 w 686043"/>
                <a:gd name="connsiteY39" fmla="*/ 27771 h 468640"/>
                <a:gd name="connsiteX40" fmla="*/ 465563 w 686043"/>
                <a:gd name="connsiteY40" fmla="*/ 39018 h 468640"/>
                <a:gd name="connsiteX41" fmla="*/ 461654 w 686043"/>
                <a:gd name="connsiteY41" fmla="*/ 43819 h 468640"/>
                <a:gd name="connsiteX42" fmla="*/ 443137 w 686043"/>
                <a:gd name="connsiteY42" fmla="*/ 68954 h 468640"/>
                <a:gd name="connsiteX43" fmla="*/ 368728 w 686043"/>
                <a:gd name="connsiteY43" fmla="*/ 52837 h 468640"/>
                <a:gd name="connsiteX44" fmla="*/ 368728 w 686043"/>
                <a:gd name="connsiteY44" fmla="*/ 144460 h 468640"/>
                <a:gd name="connsiteX45" fmla="*/ 343004 w 686043"/>
                <a:gd name="connsiteY45" fmla="*/ 170171 h 468640"/>
                <a:gd name="connsiteX46" fmla="*/ 317533 w 686043"/>
                <a:gd name="connsiteY46" fmla="*/ 147958 h 468640"/>
                <a:gd name="connsiteX47" fmla="*/ 317293 w 686043"/>
                <a:gd name="connsiteY47" fmla="*/ 144460 h 468640"/>
                <a:gd name="connsiteX48" fmla="*/ 317293 w 686043"/>
                <a:gd name="connsiteY48" fmla="*/ 52220 h 468640"/>
                <a:gd name="connsiteX49" fmla="*/ 159834 w 686043"/>
                <a:gd name="connsiteY49" fmla="*/ 108250 h 468640"/>
                <a:gd name="connsiteX50" fmla="*/ 87173 w 686043"/>
                <a:gd name="connsiteY50" fmla="*/ 183859 h 468640"/>
                <a:gd name="connsiteX51" fmla="*/ 158565 w 686043"/>
                <a:gd name="connsiteY51" fmla="*/ 225076 h 468640"/>
                <a:gd name="connsiteX52" fmla="*/ 167954 w 686043"/>
                <a:gd name="connsiteY52" fmla="*/ 260213 h 468640"/>
                <a:gd name="connsiteX53" fmla="*/ 136002 w 686043"/>
                <a:gd name="connsiteY53" fmla="*/ 271162 h 468640"/>
                <a:gd name="connsiteX54" fmla="*/ 132847 w 686043"/>
                <a:gd name="connsiteY54" fmla="*/ 269619 h 468640"/>
                <a:gd name="connsiteX55" fmla="*/ 61730 w 686043"/>
                <a:gd name="connsiteY55" fmla="*/ 228574 h 468640"/>
                <a:gd name="connsiteX56" fmla="*/ 49523 w 686043"/>
                <a:gd name="connsiteY56" fmla="*/ 256726 h 468640"/>
                <a:gd name="connsiteX57" fmla="*/ 15977 w 686043"/>
                <a:gd name="connsiteY57" fmla="*/ 270778 h 468640"/>
                <a:gd name="connsiteX58" fmla="*/ 1585 w 686043"/>
                <a:gd name="connsiteY58" fmla="*/ 238106 h 468640"/>
                <a:gd name="connsiteX59" fmla="*/ 130310 w 686043"/>
                <a:gd name="connsiteY59" fmla="*/ 66108 h 468640"/>
                <a:gd name="connsiteX60" fmla="*/ 479485 w 686043"/>
                <a:gd name="connsiteY60" fmla="*/ 27806 h 46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86043" h="468640">
                  <a:moveTo>
                    <a:pt x="276145" y="355824"/>
                  </a:moveTo>
                  <a:lnTo>
                    <a:pt x="490663" y="65216"/>
                  </a:lnTo>
                  <a:cubicBezTo>
                    <a:pt x="498437" y="54619"/>
                    <a:pt x="513329" y="52330"/>
                    <a:pt x="523928" y="60104"/>
                  </a:cubicBezTo>
                  <a:cubicBezTo>
                    <a:pt x="531630" y="65755"/>
                    <a:pt x="535206" y="75464"/>
                    <a:pt x="533012" y="84761"/>
                  </a:cubicBezTo>
                  <a:lnTo>
                    <a:pt x="531983" y="88122"/>
                  </a:lnTo>
                  <a:lnTo>
                    <a:pt x="399281" y="424129"/>
                  </a:lnTo>
                  <a:cubicBezTo>
                    <a:pt x="384652" y="460497"/>
                    <a:pt x="343309" y="478123"/>
                    <a:pt x="306941" y="463494"/>
                  </a:cubicBezTo>
                  <a:cubicBezTo>
                    <a:pt x="270570" y="448863"/>
                    <a:pt x="252946" y="407523"/>
                    <a:pt x="267575" y="371151"/>
                  </a:cubicBezTo>
                  <a:cubicBezTo>
                    <a:pt x="268614" y="368569"/>
                    <a:pt x="269804" y="366049"/>
                    <a:pt x="271139" y="363608"/>
                  </a:cubicBezTo>
                  <a:lnTo>
                    <a:pt x="273505" y="359630"/>
                  </a:lnTo>
                  <a:lnTo>
                    <a:pt x="276111" y="355858"/>
                  </a:lnTo>
                  <a:lnTo>
                    <a:pt x="490663" y="65216"/>
                  </a:lnTo>
                  <a:lnTo>
                    <a:pt x="276111" y="355858"/>
                  </a:lnTo>
                  <a:close/>
                  <a:moveTo>
                    <a:pt x="406447" y="265915"/>
                  </a:moveTo>
                  <a:lnTo>
                    <a:pt x="317499" y="386410"/>
                  </a:lnTo>
                  <a:lnTo>
                    <a:pt x="316127" y="388536"/>
                  </a:lnTo>
                  <a:cubicBezTo>
                    <a:pt x="310878" y="397966"/>
                    <a:pt x="314265" y="409872"/>
                    <a:pt x="323695" y="415121"/>
                  </a:cubicBezTo>
                  <a:cubicBezTo>
                    <a:pt x="323712" y="415128"/>
                    <a:pt x="323726" y="415139"/>
                    <a:pt x="323740" y="415145"/>
                  </a:cubicBezTo>
                  <a:lnTo>
                    <a:pt x="326037" y="416243"/>
                  </a:lnTo>
                  <a:cubicBezTo>
                    <a:pt x="334956" y="419785"/>
                    <a:pt x="345126" y="416325"/>
                    <a:pt x="350040" y="408082"/>
                  </a:cubicBezTo>
                  <a:lnTo>
                    <a:pt x="351412" y="405236"/>
                  </a:lnTo>
                  <a:lnTo>
                    <a:pt x="406447" y="265915"/>
                  </a:lnTo>
                  <a:close/>
                  <a:moveTo>
                    <a:pt x="569668" y="81298"/>
                  </a:moveTo>
                  <a:cubicBezTo>
                    <a:pt x="596139" y="102770"/>
                    <a:pt x="619477" y="127839"/>
                    <a:pt x="639002" y="155776"/>
                  </a:cubicBezTo>
                  <a:cubicBezTo>
                    <a:pt x="656970" y="181459"/>
                    <a:pt x="674321" y="212560"/>
                    <a:pt x="684265" y="238003"/>
                  </a:cubicBezTo>
                  <a:cubicBezTo>
                    <a:pt x="689446" y="251232"/>
                    <a:pt x="682921" y="266155"/>
                    <a:pt x="669692" y="271333"/>
                  </a:cubicBezTo>
                  <a:cubicBezTo>
                    <a:pt x="656462" y="276511"/>
                    <a:pt x="641543" y="269989"/>
                    <a:pt x="636362" y="256760"/>
                  </a:cubicBezTo>
                  <a:cubicBezTo>
                    <a:pt x="632549" y="247251"/>
                    <a:pt x="628221" y="237955"/>
                    <a:pt x="623400" y="228916"/>
                  </a:cubicBezTo>
                  <a:lnTo>
                    <a:pt x="553106" y="269482"/>
                  </a:lnTo>
                  <a:cubicBezTo>
                    <a:pt x="540771" y="276521"/>
                    <a:pt x="525063" y="272228"/>
                    <a:pt x="518023" y="259894"/>
                  </a:cubicBezTo>
                  <a:cubicBezTo>
                    <a:pt x="511697" y="248808"/>
                    <a:pt x="514457" y="234759"/>
                    <a:pt x="524508" y="226893"/>
                  </a:cubicBezTo>
                  <a:lnTo>
                    <a:pt x="527422" y="224939"/>
                  </a:lnTo>
                  <a:lnTo>
                    <a:pt x="596620" y="184957"/>
                  </a:lnTo>
                  <a:lnTo>
                    <a:pt x="588733" y="174190"/>
                  </a:lnTo>
                  <a:cubicBezTo>
                    <a:pt x="577801" y="159916"/>
                    <a:pt x="565663" y="146609"/>
                    <a:pt x="552454" y="134413"/>
                  </a:cubicBezTo>
                  <a:lnTo>
                    <a:pt x="565484" y="101358"/>
                  </a:lnTo>
                  <a:cubicBezTo>
                    <a:pt x="566787" y="98066"/>
                    <a:pt x="567782" y="94705"/>
                    <a:pt x="568467" y="91345"/>
                  </a:cubicBezTo>
                  <a:lnTo>
                    <a:pt x="569290" y="86304"/>
                  </a:lnTo>
                  <a:lnTo>
                    <a:pt x="569633" y="81298"/>
                  </a:lnTo>
                  <a:close/>
                  <a:moveTo>
                    <a:pt x="479485" y="27771"/>
                  </a:moveTo>
                  <a:cubicBezTo>
                    <a:pt x="474297" y="30788"/>
                    <a:pt x="469603" y="34581"/>
                    <a:pt x="465563" y="39018"/>
                  </a:cubicBezTo>
                  <a:lnTo>
                    <a:pt x="461654" y="43819"/>
                  </a:lnTo>
                  <a:lnTo>
                    <a:pt x="443137" y="68954"/>
                  </a:lnTo>
                  <a:cubicBezTo>
                    <a:pt x="419076" y="60599"/>
                    <a:pt x="394089" y="55188"/>
                    <a:pt x="368728" y="52837"/>
                  </a:cubicBezTo>
                  <a:lnTo>
                    <a:pt x="368728" y="144460"/>
                  </a:lnTo>
                  <a:cubicBezTo>
                    <a:pt x="368725" y="158663"/>
                    <a:pt x="357207" y="170174"/>
                    <a:pt x="343004" y="170171"/>
                  </a:cubicBezTo>
                  <a:cubicBezTo>
                    <a:pt x="330155" y="170167"/>
                    <a:pt x="319285" y="160684"/>
                    <a:pt x="317533" y="147958"/>
                  </a:cubicBezTo>
                  <a:lnTo>
                    <a:pt x="317293" y="144460"/>
                  </a:lnTo>
                  <a:lnTo>
                    <a:pt x="317293" y="52220"/>
                  </a:lnTo>
                  <a:cubicBezTo>
                    <a:pt x="260691" y="56245"/>
                    <a:pt x="206255" y="75615"/>
                    <a:pt x="159834" y="108250"/>
                  </a:cubicBezTo>
                  <a:cubicBezTo>
                    <a:pt x="131853" y="127864"/>
                    <a:pt x="107438" y="153581"/>
                    <a:pt x="87173" y="183859"/>
                  </a:cubicBezTo>
                  <a:lnTo>
                    <a:pt x="158565" y="225076"/>
                  </a:lnTo>
                  <a:cubicBezTo>
                    <a:pt x="170860" y="232188"/>
                    <a:pt x="175064" y="247917"/>
                    <a:pt x="167954" y="260213"/>
                  </a:cubicBezTo>
                  <a:cubicBezTo>
                    <a:pt x="161528" y="271326"/>
                    <a:pt x="147892" y="275997"/>
                    <a:pt x="136002" y="271162"/>
                  </a:cubicBezTo>
                  <a:lnTo>
                    <a:pt x="132847" y="269619"/>
                  </a:lnTo>
                  <a:lnTo>
                    <a:pt x="61730" y="228574"/>
                  </a:lnTo>
                  <a:cubicBezTo>
                    <a:pt x="57341" y="237695"/>
                    <a:pt x="53294" y="247090"/>
                    <a:pt x="49523" y="256726"/>
                  </a:cubicBezTo>
                  <a:cubicBezTo>
                    <a:pt x="44140" y="269869"/>
                    <a:pt x="29121" y="276161"/>
                    <a:pt x="15977" y="270778"/>
                  </a:cubicBezTo>
                  <a:cubicBezTo>
                    <a:pt x="3171" y="265535"/>
                    <a:pt x="-3189" y="251095"/>
                    <a:pt x="1585" y="238106"/>
                  </a:cubicBezTo>
                  <a:cubicBezTo>
                    <a:pt x="29257" y="166954"/>
                    <a:pt x="72908" y="106330"/>
                    <a:pt x="130310" y="66108"/>
                  </a:cubicBezTo>
                  <a:cubicBezTo>
                    <a:pt x="232496" y="-5525"/>
                    <a:pt x="364202" y="-19972"/>
                    <a:pt x="479485" y="27806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E4D324-236A-4F4B-C423-AEF65276C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400" b="0" i="0" u="none" strike="noStrike" kern="1200" cap="none" spc="-5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rPr>
              <a:t>.NET MAUI in .NET 8</a:t>
            </a:r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5294C5-4EB3-C19B-8F3D-0CD382C5738A}"/>
              </a:ext>
            </a:extLst>
          </p:cNvPr>
          <p:cNvGrpSpPr/>
          <p:nvPr/>
        </p:nvGrpSpPr>
        <p:grpSpPr>
          <a:xfrm>
            <a:off x="8113487" y="4167436"/>
            <a:ext cx="3481389" cy="2004764"/>
            <a:chOff x="8113487" y="4167436"/>
            <a:chExt cx="3481389" cy="20047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196343-6A91-CE74-7498-A88FC7136905}"/>
                </a:ext>
              </a:extLst>
            </p:cNvPr>
            <p:cNvSpPr txBox="1"/>
            <p:nvPr/>
          </p:nvSpPr>
          <p:spPr>
            <a:xfrm>
              <a:off x="8113487" y="4167436"/>
              <a:ext cx="3481389" cy="2004764"/>
            </a:xfrm>
            <a:prstGeom prst="roundRect">
              <a:avLst>
                <a:gd name="adj" fmla="val 9240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r>
                <a:rPr lang="en-US" sz="2000">
                  <a:latin typeface="Open Sans SemiBold"/>
                  <a:ea typeface="Open Sans SemiBold"/>
                  <a:cs typeface="Open Sans SemiBold"/>
                </a:rPr>
                <a:t>Developer Experience</a:t>
              </a:r>
              <a:endPara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9" name="Graphic 11">
              <a:extLst>
                <a:ext uri="{FF2B5EF4-FFF2-40B4-BE49-F238E27FC236}">
                  <a16:creationId xmlns:a16="http://schemas.microsoft.com/office/drawing/2014/main" id="{61E0A637-5CB0-0E28-6E25-66C9906BED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9872" y="4654453"/>
              <a:ext cx="548618" cy="548640"/>
            </a:xfrm>
            <a:custGeom>
              <a:avLst/>
              <a:gdLst>
                <a:gd name="connsiteX0" fmla="*/ 403860 w 609600"/>
                <a:gd name="connsiteY0" fmla="*/ 0 h 609624"/>
                <a:gd name="connsiteX1" fmla="*/ 426507 w 609600"/>
                <a:gd name="connsiteY1" fmla="*/ 19751 h 609624"/>
                <a:gd name="connsiteX2" fmla="*/ 426720 w 609600"/>
                <a:gd name="connsiteY2" fmla="*/ 22860 h 609624"/>
                <a:gd name="connsiteX3" fmla="*/ 426720 w 609600"/>
                <a:gd name="connsiteY3" fmla="*/ 93726 h 609624"/>
                <a:gd name="connsiteX4" fmla="*/ 515874 w 609600"/>
                <a:gd name="connsiteY4" fmla="*/ 182880 h 609624"/>
                <a:gd name="connsiteX5" fmla="*/ 586740 w 609600"/>
                <a:gd name="connsiteY5" fmla="*/ 182880 h 609624"/>
                <a:gd name="connsiteX6" fmla="*/ 609594 w 609600"/>
                <a:gd name="connsiteY6" fmla="*/ 205747 h 609624"/>
                <a:gd name="connsiteX7" fmla="*/ 589849 w 609600"/>
                <a:gd name="connsiteY7" fmla="*/ 228387 h 609624"/>
                <a:gd name="connsiteX8" fmla="*/ 586740 w 609600"/>
                <a:gd name="connsiteY8" fmla="*/ 228600 h 609624"/>
                <a:gd name="connsiteX9" fmla="*/ 518160 w 609600"/>
                <a:gd name="connsiteY9" fmla="*/ 228600 h 609624"/>
                <a:gd name="connsiteX10" fmla="*/ 518160 w 609600"/>
                <a:gd name="connsiteY10" fmla="*/ 281940 h 609624"/>
                <a:gd name="connsiteX11" fmla="*/ 586740 w 609600"/>
                <a:gd name="connsiteY11" fmla="*/ 281940 h 609624"/>
                <a:gd name="connsiteX12" fmla="*/ 609387 w 609600"/>
                <a:gd name="connsiteY12" fmla="*/ 301691 h 609624"/>
                <a:gd name="connsiteX13" fmla="*/ 609600 w 609600"/>
                <a:gd name="connsiteY13" fmla="*/ 304800 h 609624"/>
                <a:gd name="connsiteX14" fmla="*/ 589849 w 609600"/>
                <a:gd name="connsiteY14" fmla="*/ 327447 h 609624"/>
                <a:gd name="connsiteX15" fmla="*/ 586740 w 609600"/>
                <a:gd name="connsiteY15" fmla="*/ 327660 h 609624"/>
                <a:gd name="connsiteX16" fmla="*/ 518160 w 609600"/>
                <a:gd name="connsiteY16" fmla="*/ 327660 h 609624"/>
                <a:gd name="connsiteX17" fmla="*/ 518160 w 609600"/>
                <a:gd name="connsiteY17" fmla="*/ 381000 h 609624"/>
                <a:gd name="connsiteX18" fmla="*/ 586740 w 609600"/>
                <a:gd name="connsiteY18" fmla="*/ 381000 h 609624"/>
                <a:gd name="connsiteX19" fmla="*/ 609387 w 609600"/>
                <a:gd name="connsiteY19" fmla="*/ 400751 h 609624"/>
                <a:gd name="connsiteX20" fmla="*/ 609600 w 609600"/>
                <a:gd name="connsiteY20" fmla="*/ 403860 h 609624"/>
                <a:gd name="connsiteX21" fmla="*/ 589849 w 609600"/>
                <a:gd name="connsiteY21" fmla="*/ 426507 h 609624"/>
                <a:gd name="connsiteX22" fmla="*/ 586740 w 609600"/>
                <a:gd name="connsiteY22" fmla="*/ 426720 h 609624"/>
                <a:gd name="connsiteX23" fmla="*/ 515874 w 609600"/>
                <a:gd name="connsiteY23" fmla="*/ 426720 h 609624"/>
                <a:gd name="connsiteX24" fmla="*/ 426720 w 609600"/>
                <a:gd name="connsiteY24" fmla="*/ 515905 h 609624"/>
                <a:gd name="connsiteX25" fmla="*/ 426720 w 609600"/>
                <a:gd name="connsiteY25" fmla="*/ 586770 h 609624"/>
                <a:gd name="connsiteX26" fmla="*/ 403854 w 609600"/>
                <a:gd name="connsiteY26" fmla="*/ 609624 h 609624"/>
                <a:gd name="connsiteX27" fmla="*/ 381213 w 609600"/>
                <a:gd name="connsiteY27" fmla="*/ 589879 h 609624"/>
                <a:gd name="connsiteX28" fmla="*/ 381000 w 609600"/>
                <a:gd name="connsiteY28" fmla="*/ 586770 h 609624"/>
                <a:gd name="connsiteX29" fmla="*/ 381000 w 609600"/>
                <a:gd name="connsiteY29" fmla="*/ 518160 h 609624"/>
                <a:gd name="connsiteX30" fmla="*/ 327630 w 609600"/>
                <a:gd name="connsiteY30" fmla="*/ 518160 h 609624"/>
                <a:gd name="connsiteX31" fmla="*/ 327660 w 609600"/>
                <a:gd name="connsiteY31" fmla="*/ 586770 h 609624"/>
                <a:gd name="connsiteX32" fmla="*/ 307909 w 609600"/>
                <a:gd name="connsiteY32" fmla="*/ 609417 h 609624"/>
                <a:gd name="connsiteX33" fmla="*/ 304800 w 609600"/>
                <a:gd name="connsiteY33" fmla="*/ 609600 h 609624"/>
                <a:gd name="connsiteX34" fmla="*/ 282153 w 609600"/>
                <a:gd name="connsiteY34" fmla="*/ 589849 h 609624"/>
                <a:gd name="connsiteX35" fmla="*/ 281940 w 609600"/>
                <a:gd name="connsiteY35" fmla="*/ 586740 h 609624"/>
                <a:gd name="connsiteX36" fmla="*/ 281910 w 609600"/>
                <a:gd name="connsiteY36" fmla="*/ 518130 h 609624"/>
                <a:gd name="connsiteX37" fmla="*/ 228600 w 609600"/>
                <a:gd name="connsiteY37" fmla="*/ 518130 h 609624"/>
                <a:gd name="connsiteX38" fmla="*/ 228600 w 609600"/>
                <a:gd name="connsiteY38" fmla="*/ 586740 h 609624"/>
                <a:gd name="connsiteX39" fmla="*/ 208849 w 609600"/>
                <a:gd name="connsiteY39" fmla="*/ 609387 h 609624"/>
                <a:gd name="connsiteX40" fmla="*/ 205740 w 609600"/>
                <a:gd name="connsiteY40" fmla="*/ 609600 h 609624"/>
                <a:gd name="connsiteX41" fmla="*/ 183093 w 609600"/>
                <a:gd name="connsiteY41" fmla="*/ 589849 h 609624"/>
                <a:gd name="connsiteX42" fmla="*/ 182880 w 609600"/>
                <a:gd name="connsiteY42" fmla="*/ 586740 h 609624"/>
                <a:gd name="connsiteX43" fmla="*/ 182880 w 609600"/>
                <a:gd name="connsiteY43" fmla="*/ 515874 h 609624"/>
                <a:gd name="connsiteX44" fmla="*/ 93726 w 609600"/>
                <a:gd name="connsiteY44" fmla="*/ 426720 h 609624"/>
                <a:gd name="connsiteX45" fmla="*/ 22860 w 609600"/>
                <a:gd name="connsiteY45" fmla="*/ 426720 h 609624"/>
                <a:gd name="connsiteX46" fmla="*/ 7 w 609600"/>
                <a:gd name="connsiteY46" fmla="*/ 403854 h 609624"/>
                <a:gd name="connsiteX47" fmla="*/ 19751 w 609600"/>
                <a:gd name="connsiteY47" fmla="*/ 381213 h 609624"/>
                <a:gd name="connsiteX48" fmla="*/ 22860 w 609600"/>
                <a:gd name="connsiteY48" fmla="*/ 381000 h 609624"/>
                <a:gd name="connsiteX49" fmla="*/ 91440 w 609600"/>
                <a:gd name="connsiteY49" fmla="*/ 380970 h 609624"/>
                <a:gd name="connsiteX50" fmla="*/ 91440 w 609600"/>
                <a:gd name="connsiteY50" fmla="*/ 327630 h 609624"/>
                <a:gd name="connsiteX51" fmla="*/ 22860 w 609600"/>
                <a:gd name="connsiteY51" fmla="*/ 327660 h 609624"/>
                <a:gd name="connsiteX52" fmla="*/ 213 w 609600"/>
                <a:gd name="connsiteY52" fmla="*/ 307909 h 609624"/>
                <a:gd name="connsiteX53" fmla="*/ 0 w 609600"/>
                <a:gd name="connsiteY53" fmla="*/ 304800 h 609624"/>
                <a:gd name="connsiteX54" fmla="*/ 19751 w 609600"/>
                <a:gd name="connsiteY54" fmla="*/ 282153 h 609624"/>
                <a:gd name="connsiteX55" fmla="*/ 22860 w 609600"/>
                <a:gd name="connsiteY55" fmla="*/ 281940 h 609624"/>
                <a:gd name="connsiteX56" fmla="*/ 91440 w 609600"/>
                <a:gd name="connsiteY56" fmla="*/ 281910 h 609624"/>
                <a:gd name="connsiteX57" fmla="*/ 91440 w 609600"/>
                <a:gd name="connsiteY57" fmla="*/ 228570 h 609624"/>
                <a:gd name="connsiteX58" fmla="*/ 22860 w 609600"/>
                <a:gd name="connsiteY58" fmla="*/ 228600 h 609624"/>
                <a:gd name="connsiteX59" fmla="*/ 213 w 609600"/>
                <a:gd name="connsiteY59" fmla="*/ 208849 h 609624"/>
                <a:gd name="connsiteX60" fmla="*/ 0 w 609600"/>
                <a:gd name="connsiteY60" fmla="*/ 205740 h 609624"/>
                <a:gd name="connsiteX61" fmla="*/ 19751 w 609600"/>
                <a:gd name="connsiteY61" fmla="*/ 183093 h 609624"/>
                <a:gd name="connsiteX62" fmla="*/ 22860 w 609600"/>
                <a:gd name="connsiteY62" fmla="*/ 182880 h 609624"/>
                <a:gd name="connsiteX63" fmla="*/ 93726 w 609600"/>
                <a:gd name="connsiteY63" fmla="*/ 182850 h 609624"/>
                <a:gd name="connsiteX64" fmla="*/ 182880 w 609600"/>
                <a:gd name="connsiteY64" fmla="*/ 93726 h 609624"/>
                <a:gd name="connsiteX65" fmla="*/ 182880 w 609600"/>
                <a:gd name="connsiteY65" fmla="*/ 22860 h 609624"/>
                <a:gd name="connsiteX66" fmla="*/ 205747 w 609600"/>
                <a:gd name="connsiteY66" fmla="*/ 7 h 609624"/>
                <a:gd name="connsiteX67" fmla="*/ 228387 w 609600"/>
                <a:gd name="connsiteY67" fmla="*/ 19751 h 609624"/>
                <a:gd name="connsiteX68" fmla="*/ 228600 w 609600"/>
                <a:gd name="connsiteY68" fmla="*/ 22860 h 609624"/>
                <a:gd name="connsiteX69" fmla="*/ 228600 w 609600"/>
                <a:gd name="connsiteY69" fmla="*/ 91410 h 609624"/>
                <a:gd name="connsiteX70" fmla="*/ 281910 w 609600"/>
                <a:gd name="connsiteY70" fmla="*/ 91410 h 609624"/>
                <a:gd name="connsiteX71" fmla="*/ 281940 w 609600"/>
                <a:gd name="connsiteY71" fmla="*/ 22860 h 609624"/>
                <a:gd name="connsiteX72" fmla="*/ 301691 w 609600"/>
                <a:gd name="connsiteY72" fmla="*/ 213 h 609624"/>
                <a:gd name="connsiteX73" fmla="*/ 304800 w 609600"/>
                <a:gd name="connsiteY73" fmla="*/ 0 h 609624"/>
                <a:gd name="connsiteX74" fmla="*/ 327447 w 609600"/>
                <a:gd name="connsiteY74" fmla="*/ 19751 h 609624"/>
                <a:gd name="connsiteX75" fmla="*/ 327660 w 609600"/>
                <a:gd name="connsiteY75" fmla="*/ 22860 h 609624"/>
                <a:gd name="connsiteX76" fmla="*/ 327630 w 609600"/>
                <a:gd name="connsiteY76" fmla="*/ 91410 h 609624"/>
                <a:gd name="connsiteX77" fmla="*/ 381000 w 609600"/>
                <a:gd name="connsiteY77" fmla="*/ 91410 h 609624"/>
                <a:gd name="connsiteX78" fmla="*/ 381000 w 609600"/>
                <a:gd name="connsiteY78" fmla="*/ 22860 h 609624"/>
                <a:gd name="connsiteX79" fmla="*/ 397764 w 609600"/>
                <a:gd name="connsiteY79" fmla="*/ 823 h 609624"/>
                <a:gd name="connsiteX80" fmla="*/ 400751 w 609600"/>
                <a:gd name="connsiteY80" fmla="*/ 213 h 609624"/>
                <a:gd name="connsiteX81" fmla="*/ 403860 w 609600"/>
                <a:gd name="connsiteY81" fmla="*/ 0 h 609624"/>
                <a:gd name="connsiteX82" fmla="*/ 403860 w 609600"/>
                <a:gd name="connsiteY82" fmla="*/ 137160 h 609624"/>
                <a:gd name="connsiteX83" fmla="*/ 205740 w 609600"/>
                <a:gd name="connsiteY83" fmla="*/ 137160 h 609624"/>
                <a:gd name="connsiteX84" fmla="*/ 137160 w 609600"/>
                <a:gd name="connsiteY84" fmla="*/ 205740 h 609624"/>
                <a:gd name="connsiteX85" fmla="*/ 137160 w 609600"/>
                <a:gd name="connsiteY85" fmla="*/ 403860 h 609624"/>
                <a:gd name="connsiteX86" fmla="*/ 205740 w 609600"/>
                <a:gd name="connsiteY86" fmla="*/ 472440 h 609624"/>
                <a:gd name="connsiteX87" fmla="*/ 403860 w 609600"/>
                <a:gd name="connsiteY87" fmla="*/ 472440 h 609624"/>
                <a:gd name="connsiteX88" fmla="*/ 472440 w 609600"/>
                <a:gd name="connsiteY88" fmla="*/ 403860 h 609624"/>
                <a:gd name="connsiteX89" fmla="*/ 472440 w 609600"/>
                <a:gd name="connsiteY89" fmla="*/ 205740 h 609624"/>
                <a:gd name="connsiteX90" fmla="*/ 403860 w 609600"/>
                <a:gd name="connsiteY90" fmla="*/ 137160 h 609624"/>
                <a:gd name="connsiteX91" fmla="*/ 304952 w 609600"/>
                <a:gd name="connsiteY91" fmla="*/ 213512 h 609624"/>
                <a:gd name="connsiteX92" fmla="*/ 396392 w 609600"/>
                <a:gd name="connsiteY92" fmla="*/ 304952 h 609624"/>
                <a:gd name="connsiteX93" fmla="*/ 304952 w 609600"/>
                <a:gd name="connsiteY93" fmla="*/ 396392 h 609624"/>
                <a:gd name="connsiteX94" fmla="*/ 213512 w 609600"/>
                <a:gd name="connsiteY94" fmla="*/ 304952 h 609624"/>
                <a:gd name="connsiteX95" fmla="*/ 304952 w 609600"/>
                <a:gd name="connsiteY95" fmla="*/ 213512 h 609624"/>
                <a:gd name="connsiteX96" fmla="*/ 304952 w 609600"/>
                <a:gd name="connsiteY96" fmla="*/ 259232 h 609624"/>
                <a:gd name="connsiteX97" fmla="*/ 259232 w 609600"/>
                <a:gd name="connsiteY97" fmla="*/ 304952 h 609624"/>
                <a:gd name="connsiteX98" fmla="*/ 304952 w 609600"/>
                <a:gd name="connsiteY98" fmla="*/ 350672 h 609624"/>
                <a:gd name="connsiteX99" fmla="*/ 350672 w 609600"/>
                <a:gd name="connsiteY99" fmla="*/ 304952 h 609624"/>
                <a:gd name="connsiteX100" fmla="*/ 304952 w 609600"/>
                <a:gd name="connsiteY100" fmla="*/ 259232 h 6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609600" h="609624">
                  <a:moveTo>
                    <a:pt x="403860" y="0"/>
                  </a:moveTo>
                  <a:cubicBezTo>
                    <a:pt x="415284" y="1"/>
                    <a:pt x="424952" y="8434"/>
                    <a:pt x="426507" y="19751"/>
                  </a:cubicBezTo>
                  <a:lnTo>
                    <a:pt x="426720" y="22860"/>
                  </a:lnTo>
                  <a:lnTo>
                    <a:pt x="426720" y="93726"/>
                  </a:lnTo>
                  <a:cubicBezTo>
                    <a:pt x="471608" y="102914"/>
                    <a:pt x="506687" y="137992"/>
                    <a:pt x="515874" y="182880"/>
                  </a:cubicBezTo>
                  <a:lnTo>
                    <a:pt x="586740" y="182880"/>
                  </a:lnTo>
                  <a:cubicBezTo>
                    <a:pt x="599365" y="182884"/>
                    <a:pt x="609597" y="193122"/>
                    <a:pt x="609594" y="205747"/>
                  </a:cubicBezTo>
                  <a:cubicBezTo>
                    <a:pt x="609591" y="217165"/>
                    <a:pt x="601160" y="226830"/>
                    <a:pt x="589849" y="228387"/>
                  </a:cubicBezTo>
                  <a:lnTo>
                    <a:pt x="586740" y="228600"/>
                  </a:lnTo>
                  <a:lnTo>
                    <a:pt x="518160" y="228600"/>
                  </a:lnTo>
                  <a:lnTo>
                    <a:pt x="518160" y="281940"/>
                  </a:lnTo>
                  <a:lnTo>
                    <a:pt x="586740" y="281940"/>
                  </a:lnTo>
                  <a:cubicBezTo>
                    <a:pt x="598164" y="281940"/>
                    <a:pt x="607832" y="290374"/>
                    <a:pt x="609387" y="301691"/>
                  </a:cubicBezTo>
                  <a:lnTo>
                    <a:pt x="609600" y="304800"/>
                  </a:lnTo>
                  <a:cubicBezTo>
                    <a:pt x="609600" y="316224"/>
                    <a:pt x="601166" y="325892"/>
                    <a:pt x="589849" y="327447"/>
                  </a:cubicBezTo>
                  <a:lnTo>
                    <a:pt x="586740" y="327660"/>
                  </a:lnTo>
                  <a:lnTo>
                    <a:pt x="518160" y="327660"/>
                  </a:lnTo>
                  <a:lnTo>
                    <a:pt x="518160" y="381000"/>
                  </a:lnTo>
                  <a:lnTo>
                    <a:pt x="586740" y="381000"/>
                  </a:lnTo>
                  <a:cubicBezTo>
                    <a:pt x="598164" y="381000"/>
                    <a:pt x="607832" y="389434"/>
                    <a:pt x="609387" y="400751"/>
                  </a:cubicBezTo>
                  <a:lnTo>
                    <a:pt x="609600" y="403860"/>
                  </a:lnTo>
                  <a:cubicBezTo>
                    <a:pt x="609600" y="415284"/>
                    <a:pt x="601166" y="424952"/>
                    <a:pt x="589849" y="426507"/>
                  </a:cubicBezTo>
                  <a:lnTo>
                    <a:pt x="586740" y="426720"/>
                  </a:lnTo>
                  <a:lnTo>
                    <a:pt x="515874" y="426720"/>
                  </a:lnTo>
                  <a:cubicBezTo>
                    <a:pt x="506696" y="471620"/>
                    <a:pt x="471617" y="506712"/>
                    <a:pt x="426720" y="515905"/>
                  </a:cubicBezTo>
                  <a:lnTo>
                    <a:pt x="426720" y="586770"/>
                  </a:lnTo>
                  <a:cubicBezTo>
                    <a:pt x="426717" y="599395"/>
                    <a:pt x="416479" y="609627"/>
                    <a:pt x="403854" y="609624"/>
                  </a:cubicBezTo>
                  <a:cubicBezTo>
                    <a:pt x="392433" y="609621"/>
                    <a:pt x="382771" y="601191"/>
                    <a:pt x="381213" y="589879"/>
                  </a:cubicBezTo>
                  <a:lnTo>
                    <a:pt x="381000" y="586770"/>
                  </a:lnTo>
                  <a:lnTo>
                    <a:pt x="381000" y="518160"/>
                  </a:lnTo>
                  <a:lnTo>
                    <a:pt x="327630" y="518160"/>
                  </a:lnTo>
                  <a:lnTo>
                    <a:pt x="327660" y="586770"/>
                  </a:lnTo>
                  <a:cubicBezTo>
                    <a:pt x="327660" y="598194"/>
                    <a:pt x="319226" y="607863"/>
                    <a:pt x="307909" y="609417"/>
                  </a:cubicBezTo>
                  <a:lnTo>
                    <a:pt x="304800" y="609600"/>
                  </a:lnTo>
                  <a:cubicBezTo>
                    <a:pt x="293376" y="609600"/>
                    <a:pt x="283708" y="601166"/>
                    <a:pt x="282153" y="589849"/>
                  </a:cubicBezTo>
                  <a:lnTo>
                    <a:pt x="281940" y="586740"/>
                  </a:lnTo>
                  <a:lnTo>
                    <a:pt x="281910" y="518130"/>
                  </a:lnTo>
                  <a:lnTo>
                    <a:pt x="228600" y="518130"/>
                  </a:lnTo>
                  <a:lnTo>
                    <a:pt x="228600" y="586740"/>
                  </a:lnTo>
                  <a:cubicBezTo>
                    <a:pt x="228599" y="598164"/>
                    <a:pt x="220166" y="607832"/>
                    <a:pt x="208849" y="609387"/>
                  </a:cubicBezTo>
                  <a:lnTo>
                    <a:pt x="205740" y="609600"/>
                  </a:lnTo>
                  <a:cubicBezTo>
                    <a:pt x="194316" y="609600"/>
                    <a:pt x="184647" y="601166"/>
                    <a:pt x="183093" y="589849"/>
                  </a:cubicBezTo>
                  <a:lnTo>
                    <a:pt x="182880" y="586740"/>
                  </a:lnTo>
                  <a:lnTo>
                    <a:pt x="182880" y="515874"/>
                  </a:lnTo>
                  <a:cubicBezTo>
                    <a:pt x="137992" y="506687"/>
                    <a:pt x="102914" y="471608"/>
                    <a:pt x="93726" y="426720"/>
                  </a:cubicBezTo>
                  <a:lnTo>
                    <a:pt x="22860" y="426720"/>
                  </a:lnTo>
                  <a:cubicBezTo>
                    <a:pt x="10235" y="426717"/>
                    <a:pt x="3" y="416479"/>
                    <a:pt x="7" y="403854"/>
                  </a:cubicBezTo>
                  <a:cubicBezTo>
                    <a:pt x="10" y="392433"/>
                    <a:pt x="8439" y="382771"/>
                    <a:pt x="19751" y="381213"/>
                  </a:cubicBezTo>
                  <a:lnTo>
                    <a:pt x="22860" y="381000"/>
                  </a:lnTo>
                  <a:lnTo>
                    <a:pt x="91440" y="380970"/>
                  </a:lnTo>
                  <a:lnTo>
                    <a:pt x="91440" y="327630"/>
                  </a:lnTo>
                  <a:lnTo>
                    <a:pt x="22860" y="327660"/>
                  </a:lnTo>
                  <a:cubicBezTo>
                    <a:pt x="11436" y="327660"/>
                    <a:pt x="1767" y="319226"/>
                    <a:pt x="213" y="307909"/>
                  </a:cubicBezTo>
                  <a:lnTo>
                    <a:pt x="0" y="304800"/>
                  </a:lnTo>
                  <a:cubicBezTo>
                    <a:pt x="1" y="293376"/>
                    <a:pt x="8434" y="283708"/>
                    <a:pt x="19751" y="282153"/>
                  </a:cubicBezTo>
                  <a:lnTo>
                    <a:pt x="22860" y="281940"/>
                  </a:lnTo>
                  <a:lnTo>
                    <a:pt x="91440" y="281910"/>
                  </a:lnTo>
                  <a:lnTo>
                    <a:pt x="91440" y="228570"/>
                  </a:lnTo>
                  <a:lnTo>
                    <a:pt x="22860" y="228600"/>
                  </a:lnTo>
                  <a:cubicBezTo>
                    <a:pt x="11436" y="228599"/>
                    <a:pt x="1767" y="220166"/>
                    <a:pt x="213" y="208849"/>
                  </a:cubicBezTo>
                  <a:lnTo>
                    <a:pt x="0" y="205740"/>
                  </a:lnTo>
                  <a:cubicBezTo>
                    <a:pt x="1" y="194316"/>
                    <a:pt x="8434" y="184647"/>
                    <a:pt x="19751" y="183093"/>
                  </a:cubicBezTo>
                  <a:lnTo>
                    <a:pt x="22860" y="182880"/>
                  </a:lnTo>
                  <a:lnTo>
                    <a:pt x="93726" y="182850"/>
                  </a:lnTo>
                  <a:cubicBezTo>
                    <a:pt x="102924" y="137974"/>
                    <a:pt x="138001" y="102909"/>
                    <a:pt x="182880" y="93726"/>
                  </a:cubicBezTo>
                  <a:lnTo>
                    <a:pt x="182880" y="22860"/>
                  </a:lnTo>
                  <a:cubicBezTo>
                    <a:pt x="182884" y="10235"/>
                    <a:pt x="193122" y="3"/>
                    <a:pt x="205747" y="7"/>
                  </a:cubicBezTo>
                  <a:cubicBezTo>
                    <a:pt x="217165" y="10"/>
                    <a:pt x="226830" y="8439"/>
                    <a:pt x="228387" y="19751"/>
                  </a:cubicBezTo>
                  <a:lnTo>
                    <a:pt x="228600" y="22860"/>
                  </a:lnTo>
                  <a:lnTo>
                    <a:pt x="228600" y="91410"/>
                  </a:lnTo>
                  <a:lnTo>
                    <a:pt x="281910" y="91410"/>
                  </a:lnTo>
                  <a:lnTo>
                    <a:pt x="281940" y="22860"/>
                  </a:lnTo>
                  <a:cubicBezTo>
                    <a:pt x="281940" y="11436"/>
                    <a:pt x="290374" y="1767"/>
                    <a:pt x="301691" y="213"/>
                  </a:cubicBezTo>
                  <a:lnTo>
                    <a:pt x="304800" y="0"/>
                  </a:lnTo>
                  <a:cubicBezTo>
                    <a:pt x="316224" y="1"/>
                    <a:pt x="325892" y="8434"/>
                    <a:pt x="327447" y="19751"/>
                  </a:cubicBezTo>
                  <a:lnTo>
                    <a:pt x="327660" y="22860"/>
                  </a:lnTo>
                  <a:lnTo>
                    <a:pt x="327630" y="91410"/>
                  </a:lnTo>
                  <a:lnTo>
                    <a:pt x="381000" y="91410"/>
                  </a:lnTo>
                  <a:lnTo>
                    <a:pt x="381000" y="22860"/>
                  </a:lnTo>
                  <a:cubicBezTo>
                    <a:pt x="380997" y="12581"/>
                    <a:pt x="387858" y="3564"/>
                    <a:pt x="397764" y="823"/>
                  </a:cubicBezTo>
                  <a:lnTo>
                    <a:pt x="400751" y="213"/>
                  </a:lnTo>
                  <a:lnTo>
                    <a:pt x="403860" y="0"/>
                  </a:lnTo>
                  <a:close/>
                  <a:moveTo>
                    <a:pt x="403860" y="137160"/>
                  </a:moveTo>
                  <a:lnTo>
                    <a:pt x="205740" y="137160"/>
                  </a:lnTo>
                  <a:cubicBezTo>
                    <a:pt x="167864" y="137160"/>
                    <a:pt x="137160" y="167864"/>
                    <a:pt x="137160" y="205740"/>
                  </a:cubicBezTo>
                  <a:lnTo>
                    <a:pt x="137160" y="403860"/>
                  </a:lnTo>
                  <a:cubicBezTo>
                    <a:pt x="137160" y="441734"/>
                    <a:pt x="167864" y="472440"/>
                    <a:pt x="205740" y="472440"/>
                  </a:cubicBezTo>
                  <a:lnTo>
                    <a:pt x="403860" y="472440"/>
                  </a:lnTo>
                  <a:cubicBezTo>
                    <a:pt x="441734" y="472440"/>
                    <a:pt x="472440" y="441734"/>
                    <a:pt x="472440" y="403860"/>
                  </a:cubicBezTo>
                  <a:lnTo>
                    <a:pt x="472440" y="205740"/>
                  </a:lnTo>
                  <a:cubicBezTo>
                    <a:pt x="472440" y="167864"/>
                    <a:pt x="441734" y="137160"/>
                    <a:pt x="403860" y="137160"/>
                  </a:cubicBezTo>
                  <a:close/>
                  <a:moveTo>
                    <a:pt x="304952" y="213512"/>
                  </a:moveTo>
                  <a:cubicBezTo>
                    <a:pt x="355455" y="213512"/>
                    <a:pt x="396392" y="254450"/>
                    <a:pt x="396392" y="304952"/>
                  </a:cubicBezTo>
                  <a:cubicBezTo>
                    <a:pt x="396392" y="355455"/>
                    <a:pt x="355455" y="396392"/>
                    <a:pt x="304952" y="396392"/>
                  </a:cubicBezTo>
                  <a:cubicBezTo>
                    <a:pt x="254450" y="396392"/>
                    <a:pt x="213512" y="355455"/>
                    <a:pt x="213512" y="304952"/>
                  </a:cubicBezTo>
                  <a:cubicBezTo>
                    <a:pt x="213512" y="254450"/>
                    <a:pt x="254450" y="213512"/>
                    <a:pt x="304952" y="213512"/>
                  </a:cubicBezTo>
                  <a:close/>
                  <a:moveTo>
                    <a:pt x="304952" y="259232"/>
                  </a:moveTo>
                  <a:cubicBezTo>
                    <a:pt x="279703" y="259232"/>
                    <a:pt x="259232" y="279703"/>
                    <a:pt x="259232" y="304952"/>
                  </a:cubicBezTo>
                  <a:cubicBezTo>
                    <a:pt x="259232" y="330202"/>
                    <a:pt x="279703" y="350672"/>
                    <a:pt x="304952" y="350672"/>
                  </a:cubicBezTo>
                  <a:cubicBezTo>
                    <a:pt x="330202" y="350672"/>
                    <a:pt x="350672" y="330202"/>
                    <a:pt x="350672" y="304952"/>
                  </a:cubicBezTo>
                  <a:cubicBezTo>
                    <a:pt x="350672" y="279703"/>
                    <a:pt x="330202" y="259232"/>
                    <a:pt x="304952" y="259232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5395F8-B82C-B544-5AF3-E45DC88B12B5}"/>
              </a:ext>
            </a:extLst>
          </p:cNvPr>
          <p:cNvGrpSpPr/>
          <p:nvPr/>
        </p:nvGrpSpPr>
        <p:grpSpPr>
          <a:xfrm>
            <a:off x="595085" y="4167436"/>
            <a:ext cx="3481389" cy="2004764"/>
            <a:chOff x="595085" y="4167436"/>
            <a:chExt cx="3481389" cy="20047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96A30B-2D20-FA40-DB49-CBFF172FA6BB}"/>
                </a:ext>
              </a:extLst>
            </p:cNvPr>
            <p:cNvSpPr txBox="1"/>
            <p:nvPr/>
          </p:nvSpPr>
          <p:spPr>
            <a:xfrm>
              <a:off x="595085" y="4167436"/>
              <a:ext cx="3481389" cy="2004764"/>
            </a:xfrm>
            <a:prstGeom prst="roundRect">
              <a:avLst>
                <a:gd name="adj" fmla="val 9240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r>
                <a:rPr lang="en-US" sz="2000">
                  <a:latin typeface="Open Sans SemiBold"/>
                  <a:ea typeface="Open Sans SemiBold"/>
                  <a:cs typeface="Open Sans SemiBold"/>
                </a:rPr>
                <a:t>Ecosystem</a:t>
              </a:r>
              <a:endPara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1" name="Graphic 104">
              <a:extLst>
                <a:ext uri="{FF2B5EF4-FFF2-40B4-BE49-F238E27FC236}">
                  <a16:creationId xmlns:a16="http://schemas.microsoft.com/office/drawing/2014/main" id="{5312A97F-665B-AE4E-D1C6-A3C5E3EAF6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4319" y="4654453"/>
              <a:ext cx="502920" cy="502920"/>
            </a:xfrm>
            <a:custGeom>
              <a:avLst/>
              <a:gdLst>
                <a:gd name="connsiteX0" fmla="*/ 161950 w 342900"/>
                <a:gd name="connsiteY0" fmla="*/ 214313 h 342900"/>
                <a:gd name="connsiteX1" fmla="*/ 128612 w 342900"/>
                <a:gd name="connsiteY1" fmla="*/ 180975 h 342900"/>
                <a:gd name="connsiteX2" fmla="*/ 90512 w 342900"/>
                <a:gd name="connsiteY2" fmla="*/ 180975 h 342900"/>
                <a:gd name="connsiteX3" fmla="*/ 57174 w 342900"/>
                <a:gd name="connsiteY3" fmla="*/ 214313 h 342900"/>
                <a:gd name="connsiteX4" fmla="*/ 57174 w 342900"/>
                <a:gd name="connsiteY4" fmla="*/ 252413 h 342900"/>
                <a:gd name="connsiteX5" fmla="*/ 90512 w 342900"/>
                <a:gd name="connsiteY5" fmla="*/ 285750 h 342900"/>
                <a:gd name="connsiteX6" fmla="*/ 128612 w 342900"/>
                <a:gd name="connsiteY6" fmla="*/ 285750 h 342900"/>
                <a:gd name="connsiteX7" fmla="*/ 161950 w 342900"/>
                <a:gd name="connsiteY7" fmla="*/ 252413 h 342900"/>
                <a:gd name="connsiteX8" fmla="*/ 161950 w 342900"/>
                <a:gd name="connsiteY8" fmla="*/ 214313 h 342900"/>
                <a:gd name="connsiteX9" fmla="*/ 285725 w 342900"/>
                <a:gd name="connsiteY9" fmla="*/ 214313 h 342900"/>
                <a:gd name="connsiteX10" fmla="*/ 252388 w 342900"/>
                <a:gd name="connsiteY10" fmla="*/ 180975 h 342900"/>
                <a:gd name="connsiteX11" fmla="*/ 214288 w 342900"/>
                <a:gd name="connsiteY11" fmla="*/ 180975 h 342900"/>
                <a:gd name="connsiteX12" fmla="*/ 180950 w 342900"/>
                <a:gd name="connsiteY12" fmla="*/ 214313 h 342900"/>
                <a:gd name="connsiteX13" fmla="*/ 180950 w 342900"/>
                <a:gd name="connsiteY13" fmla="*/ 252413 h 342900"/>
                <a:gd name="connsiteX14" fmla="*/ 214288 w 342900"/>
                <a:gd name="connsiteY14" fmla="*/ 285750 h 342900"/>
                <a:gd name="connsiteX15" fmla="*/ 252388 w 342900"/>
                <a:gd name="connsiteY15" fmla="*/ 285750 h 342900"/>
                <a:gd name="connsiteX16" fmla="*/ 285725 w 342900"/>
                <a:gd name="connsiteY16" fmla="*/ 252413 h 342900"/>
                <a:gd name="connsiteX17" fmla="*/ 285725 w 342900"/>
                <a:gd name="connsiteY17" fmla="*/ 214313 h 342900"/>
                <a:gd name="connsiteX18" fmla="*/ 161925 w 342900"/>
                <a:gd name="connsiteY18" fmla="*/ 90488 h 342900"/>
                <a:gd name="connsiteX19" fmla="*/ 128588 w 342900"/>
                <a:gd name="connsiteY19" fmla="*/ 57150 h 342900"/>
                <a:gd name="connsiteX20" fmla="*/ 90488 w 342900"/>
                <a:gd name="connsiteY20" fmla="*/ 57150 h 342900"/>
                <a:gd name="connsiteX21" fmla="*/ 57150 w 342900"/>
                <a:gd name="connsiteY21" fmla="*/ 90488 h 342900"/>
                <a:gd name="connsiteX22" fmla="*/ 57150 w 342900"/>
                <a:gd name="connsiteY22" fmla="*/ 128588 h 342900"/>
                <a:gd name="connsiteX23" fmla="*/ 90488 w 342900"/>
                <a:gd name="connsiteY23" fmla="*/ 161925 h 342900"/>
                <a:gd name="connsiteX24" fmla="*/ 128588 w 342900"/>
                <a:gd name="connsiteY24" fmla="*/ 161925 h 342900"/>
                <a:gd name="connsiteX25" fmla="*/ 161925 w 342900"/>
                <a:gd name="connsiteY25" fmla="*/ 128588 h 342900"/>
                <a:gd name="connsiteX26" fmla="*/ 161925 w 342900"/>
                <a:gd name="connsiteY26" fmla="*/ 90488 h 342900"/>
                <a:gd name="connsiteX27" fmla="*/ 285702 w 342900"/>
                <a:gd name="connsiteY27" fmla="*/ 90488 h 342900"/>
                <a:gd name="connsiteX28" fmla="*/ 252365 w 342900"/>
                <a:gd name="connsiteY28" fmla="*/ 57150 h 342900"/>
                <a:gd name="connsiteX29" fmla="*/ 214265 w 342900"/>
                <a:gd name="connsiteY29" fmla="*/ 57150 h 342900"/>
                <a:gd name="connsiteX30" fmla="*/ 180927 w 342900"/>
                <a:gd name="connsiteY30" fmla="*/ 90488 h 342900"/>
                <a:gd name="connsiteX31" fmla="*/ 180927 w 342900"/>
                <a:gd name="connsiteY31" fmla="*/ 128588 h 342900"/>
                <a:gd name="connsiteX32" fmla="*/ 214265 w 342900"/>
                <a:gd name="connsiteY32" fmla="*/ 161925 h 342900"/>
                <a:gd name="connsiteX33" fmla="*/ 252365 w 342900"/>
                <a:gd name="connsiteY33" fmla="*/ 161925 h 342900"/>
                <a:gd name="connsiteX34" fmla="*/ 285702 w 342900"/>
                <a:gd name="connsiteY34" fmla="*/ 128588 h 342900"/>
                <a:gd name="connsiteX35" fmla="*/ 285702 w 342900"/>
                <a:gd name="connsiteY35" fmla="*/ 90488 h 342900"/>
                <a:gd name="connsiteX36" fmla="*/ 61913 w 342900"/>
                <a:gd name="connsiteY36" fmla="*/ 0 h 342900"/>
                <a:gd name="connsiteX37" fmla="*/ 0 w 342900"/>
                <a:gd name="connsiteY37" fmla="*/ 61913 h 342900"/>
                <a:gd name="connsiteX38" fmla="*/ 0 w 342900"/>
                <a:gd name="connsiteY38" fmla="*/ 280988 h 342900"/>
                <a:gd name="connsiteX39" fmla="*/ 61913 w 342900"/>
                <a:gd name="connsiteY39" fmla="*/ 342900 h 342900"/>
                <a:gd name="connsiteX40" fmla="*/ 280988 w 342900"/>
                <a:gd name="connsiteY40" fmla="*/ 342900 h 342900"/>
                <a:gd name="connsiteX41" fmla="*/ 342900 w 342900"/>
                <a:gd name="connsiteY41" fmla="*/ 280988 h 342900"/>
                <a:gd name="connsiteX42" fmla="*/ 342900 w 342900"/>
                <a:gd name="connsiteY42" fmla="*/ 61913 h 342900"/>
                <a:gd name="connsiteX43" fmla="*/ 280988 w 342900"/>
                <a:gd name="connsiteY43" fmla="*/ 0 h 342900"/>
                <a:gd name="connsiteX44" fmla="*/ 61913 w 342900"/>
                <a:gd name="connsiteY44" fmla="*/ 0 h 342900"/>
                <a:gd name="connsiteX45" fmla="*/ 28575 w 342900"/>
                <a:gd name="connsiteY45" fmla="*/ 61913 h 342900"/>
                <a:gd name="connsiteX46" fmla="*/ 61913 w 342900"/>
                <a:gd name="connsiteY46" fmla="*/ 28575 h 342900"/>
                <a:gd name="connsiteX47" fmla="*/ 280988 w 342900"/>
                <a:gd name="connsiteY47" fmla="*/ 28575 h 342900"/>
                <a:gd name="connsiteX48" fmla="*/ 314325 w 342900"/>
                <a:gd name="connsiteY48" fmla="*/ 61913 h 342900"/>
                <a:gd name="connsiteX49" fmla="*/ 314325 w 342900"/>
                <a:gd name="connsiteY49" fmla="*/ 280988 h 342900"/>
                <a:gd name="connsiteX50" fmla="*/ 280988 w 342900"/>
                <a:gd name="connsiteY50" fmla="*/ 314325 h 342900"/>
                <a:gd name="connsiteX51" fmla="*/ 61913 w 342900"/>
                <a:gd name="connsiteY51" fmla="*/ 314325 h 342900"/>
                <a:gd name="connsiteX52" fmla="*/ 28575 w 342900"/>
                <a:gd name="connsiteY52" fmla="*/ 280988 h 342900"/>
                <a:gd name="connsiteX53" fmla="*/ 28575 w 342900"/>
                <a:gd name="connsiteY53" fmla="*/ 6191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42900" h="342900">
                  <a:moveTo>
                    <a:pt x="161950" y="214313"/>
                  </a:moveTo>
                  <a:cubicBezTo>
                    <a:pt x="161950" y="195901"/>
                    <a:pt x="147024" y="180975"/>
                    <a:pt x="128612" y="180975"/>
                  </a:cubicBezTo>
                  <a:lnTo>
                    <a:pt x="90512" y="180975"/>
                  </a:lnTo>
                  <a:cubicBezTo>
                    <a:pt x="72100" y="180975"/>
                    <a:pt x="57174" y="195901"/>
                    <a:pt x="57174" y="214313"/>
                  </a:cubicBezTo>
                  <a:lnTo>
                    <a:pt x="57174" y="252413"/>
                  </a:lnTo>
                  <a:cubicBezTo>
                    <a:pt x="57174" y="270824"/>
                    <a:pt x="72100" y="285750"/>
                    <a:pt x="90512" y="285750"/>
                  </a:cubicBezTo>
                  <a:lnTo>
                    <a:pt x="128612" y="285750"/>
                  </a:lnTo>
                  <a:cubicBezTo>
                    <a:pt x="147024" y="285750"/>
                    <a:pt x="161950" y="270824"/>
                    <a:pt x="161950" y="252413"/>
                  </a:cubicBezTo>
                  <a:lnTo>
                    <a:pt x="161950" y="214313"/>
                  </a:lnTo>
                  <a:close/>
                  <a:moveTo>
                    <a:pt x="285725" y="214313"/>
                  </a:moveTo>
                  <a:cubicBezTo>
                    <a:pt x="285725" y="195901"/>
                    <a:pt x="270800" y="180975"/>
                    <a:pt x="252388" y="180975"/>
                  </a:cubicBezTo>
                  <a:lnTo>
                    <a:pt x="214288" y="180975"/>
                  </a:lnTo>
                  <a:cubicBezTo>
                    <a:pt x="195876" y="180975"/>
                    <a:pt x="180950" y="195901"/>
                    <a:pt x="180950" y="214313"/>
                  </a:cubicBezTo>
                  <a:lnTo>
                    <a:pt x="180950" y="252413"/>
                  </a:lnTo>
                  <a:cubicBezTo>
                    <a:pt x="180950" y="270824"/>
                    <a:pt x="195876" y="285750"/>
                    <a:pt x="214288" y="285750"/>
                  </a:cubicBezTo>
                  <a:lnTo>
                    <a:pt x="252388" y="285750"/>
                  </a:lnTo>
                  <a:cubicBezTo>
                    <a:pt x="270800" y="285750"/>
                    <a:pt x="285725" y="270824"/>
                    <a:pt x="285725" y="252413"/>
                  </a:cubicBezTo>
                  <a:lnTo>
                    <a:pt x="285725" y="214313"/>
                  </a:lnTo>
                  <a:close/>
                  <a:moveTo>
                    <a:pt x="161925" y="90488"/>
                  </a:moveTo>
                  <a:cubicBezTo>
                    <a:pt x="161925" y="72076"/>
                    <a:pt x="146999" y="57150"/>
                    <a:pt x="128588" y="57150"/>
                  </a:cubicBezTo>
                  <a:lnTo>
                    <a:pt x="90488" y="57150"/>
                  </a:lnTo>
                  <a:cubicBezTo>
                    <a:pt x="72076" y="57150"/>
                    <a:pt x="57150" y="72076"/>
                    <a:pt x="57150" y="90488"/>
                  </a:cubicBezTo>
                  <a:lnTo>
                    <a:pt x="57150" y="128588"/>
                  </a:lnTo>
                  <a:cubicBezTo>
                    <a:pt x="57150" y="146999"/>
                    <a:pt x="72076" y="161925"/>
                    <a:pt x="90488" y="161925"/>
                  </a:cubicBezTo>
                  <a:lnTo>
                    <a:pt x="128588" y="161925"/>
                  </a:lnTo>
                  <a:cubicBezTo>
                    <a:pt x="146999" y="161925"/>
                    <a:pt x="161925" y="146999"/>
                    <a:pt x="161925" y="128588"/>
                  </a:cubicBezTo>
                  <a:lnTo>
                    <a:pt x="161925" y="90488"/>
                  </a:lnTo>
                  <a:close/>
                  <a:moveTo>
                    <a:pt x="285702" y="90488"/>
                  </a:moveTo>
                  <a:cubicBezTo>
                    <a:pt x="285702" y="72076"/>
                    <a:pt x="270777" y="57150"/>
                    <a:pt x="252365" y="57150"/>
                  </a:cubicBezTo>
                  <a:lnTo>
                    <a:pt x="214265" y="57150"/>
                  </a:lnTo>
                  <a:cubicBezTo>
                    <a:pt x="195853" y="57150"/>
                    <a:pt x="180927" y="72076"/>
                    <a:pt x="180927" y="90488"/>
                  </a:cubicBezTo>
                  <a:lnTo>
                    <a:pt x="180927" y="128588"/>
                  </a:lnTo>
                  <a:cubicBezTo>
                    <a:pt x="180927" y="146999"/>
                    <a:pt x="195853" y="161925"/>
                    <a:pt x="214265" y="161925"/>
                  </a:cubicBezTo>
                  <a:lnTo>
                    <a:pt x="252365" y="161925"/>
                  </a:lnTo>
                  <a:cubicBezTo>
                    <a:pt x="270777" y="161925"/>
                    <a:pt x="285702" y="146999"/>
                    <a:pt x="285702" y="128588"/>
                  </a:cubicBezTo>
                  <a:lnTo>
                    <a:pt x="285702" y="90488"/>
                  </a:lnTo>
                  <a:close/>
                  <a:moveTo>
                    <a:pt x="61913" y="0"/>
                  </a:moveTo>
                  <a:cubicBezTo>
                    <a:pt x="27719" y="0"/>
                    <a:pt x="0" y="27719"/>
                    <a:pt x="0" y="61913"/>
                  </a:cubicBezTo>
                  <a:lnTo>
                    <a:pt x="0" y="280988"/>
                  </a:lnTo>
                  <a:cubicBezTo>
                    <a:pt x="0" y="315180"/>
                    <a:pt x="27719" y="342900"/>
                    <a:pt x="61913" y="342900"/>
                  </a:cubicBezTo>
                  <a:lnTo>
                    <a:pt x="280988" y="342900"/>
                  </a:lnTo>
                  <a:cubicBezTo>
                    <a:pt x="315180" y="342900"/>
                    <a:pt x="342900" y="315180"/>
                    <a:pt x="342900" y="280988"/>
                  </a:cubicBezTo>
                  <a:lnTo>
                    <a:pt x="342900" y="61913"/>
                  </a:lnTo>
                  <a:cubicBezTo>
                    <a:pt x="342900" y="27719"/>
                    <a:pt x="315180" y="0"/>
                    <a:pt x="280988" y="0"/>
                  </a:cubicBezTo>
                  <a:lnTo>
                    <a:pt x="61913" y="0"/>
                  </a:lnTo>
                  <a:close/>
                  <a:moveTo>
                    <a:pt x="28575" y="61913"/>
                  </a:moveTo>
                  <a:cubicBezTo>
                    <a:pt x="28575" y="43501"/>
                    <a:pt x="43501" y="28575"/>
                    <a:pt x="61913" y="28575"/>
                  </a:cubicBezTo>
                  <a:lnTo>
                    <a:pt x="280988" y="28575"/>
                  </a:lnTo>
                  <a:cubicBezTo>
                    <a:pt x="299399" y="28575"/>
                    <a:pt x="314325" y="43501"/>
                    <a:pt x="314325" y="61913"/>
                  </a:cubicBezTo>
                  <a:lnTo>
                    <a:pt x="314325" y="280988"/>
                  </a:lnTo>
                  <a:cubicBezTo>
                    <a:pt x="314325" y="299399"/>
                    <a:pt x="299399" y="314325"/>
                    <a:pt x="280988" y="314325"/>
                  </a:cubicBezTo>
                  <a:lnTo>
                    <a:pt x="61913" y="314325"/>
                  </a:lnTo>
                  <a:cubicBezTo>
                    <a:pt x="43501" y="314325"/>
                    <a:pt x="28575" y="299399"/>
                    <a:pt x="28575" y="280988"/>
                  </a:cubicBezTo>
                  <a:lnTo>
                    <a:pt x="28575" y="61913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B3BDB8-7B20-3AF1-F5A5-0728C448B731}"/>
              </a:ext>
            </a:extLst>
          </p:cNvPr>
          <p:cNvGrpSpPr/>
          <p:nvPr/>
        </p:nvGrpSpPr>
        <p:grpSpPr>
          <a:xfrm>
            <a:off x="4366191" y="4167436"/>
            <a:ext cx="3481389" cy="2004764"/>
            <a:chOff x="4366191" y="4167436"/>
            <a:chExt cx="3481389" cy="20047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E1CD6A-5E9A-4FAC-042C-62EC11020A65}"/>
                </a:ext>
              </a:extLst>
            </p:cNvPr>
            <p:cNvSpPr txBox="1"/>
            <p:nvPr/>
          </p:nvSpPr>
          <p:spPr>
            <a:xfrm>
              <a:off x="4366191" y="4167436"/>
              <a:ext cx="3481389" cy="2004764"/>
            </a:xfrm>
            <a:prstGeom prst="roundRect">
              <a:avLst>
                <a:gd name="adj" fmla="val 9240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r>
                <a:rPr lang="en-US" sz="2000">
                  <a:latin typeface="Open Sans SemiBold"/>
                  <a:ea typeface="Open Sans SemiBold"/>
                  <a:cs typeface="Open Sans SemiBold"/>
                </a:rPr>
                <a:t>Hybrid Apps</a:t>
              </a:r>
              <a:endPara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2" name="Graphic 92">
              <a:extLst>
                <a:ext uri="{FF2B5EF4-FFF2-40B4-BE49-F238E27FC236}">
                  <a16:creationId xmlns:a16="http://schemas.microsoft.com/office/drawing/2014/main" id="{8E1CA8CF-EB3C-C055-E979-9DCCF4C07B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09" y="4654453"/>
              <a:ext cx="502953" cy="502920"/>
            </a:xfrm>
            <a:custGeom>
              <a:avLst/>
              <a:gdLst>
                <a:gd name="connsiteX0" fmla="*/ 295128 w 368236"/>
                <a:gd name="connsiteY0" fmla="*/ 12554 h 368212"/>
                <a:gd name="connsiteX1" fmla="*/ 355683 w 368236"/>
                <a:gd name="connsiteY1" fmla="*/ 73110 h 368212"/>
                <a:gd name="connsiteX2" fmla="*/ 355683 w 368236"/>
                <a:gd name="connsiteY2" fmla="*/ 133726 h 368212"/>
                <a:gd name="connsiteX3" fmla="*/ 309517 w 368236"/>
                <a:gd name="connsiteY3" fmla="*/ 179878 h 368212"/>
                <a:gd name="connsiteX4" fmla="*/ 342900 w 368236"/>
                <a:gd name="connsiteY4" fmla="*/ 225337 h 368212"/>
                <a:gd name="connsiteX5" fmla="*/ 342900 w 368236"/>
                <a:gd name="connsiteY5" fmla="*/ 320587 h 368212"/>
                <a:gd name="connsiteX6" fmla="*/ 295275 w 368236"/>
                <a:gd name="connsiteY6" fmla="*/ 368212 h 368212"/>
                <a:gd name="connsiteX7" fmla="*/ 47625 w 368236"/>
                <a:gd name="connsiteY7" fmla="*/ 368212 h 368212"/>
                <a:gd name="connsiteX8" fmla="*/ 0 w 368236"/>
                <a:gd name="connsiteY8" fmla="*/ 320587 h 368212"/>
                <a:gd name="connsiteX9" fmla="*/ 0 w 368236"/>
                <a:gd name="connsiteY9" fmla="*/ 72936 h 368212"/>
                <a:gd name="connsiteX10" fmla="*/ 47625 w 368236"/>
                <a:gd name="connsiteY10" fmla="*/ 25311 h 368212"/>
                <a:gd name="connsiteX11" fmla="*/ 142875 w 368236"/>
                <a:gd name="connsiteY11" fmla="*/ 25311 h 368212"/>
                <a:gd name="connsiteX12" fmla="*/ 188345 w 368236"/>
                <a:gd name="connsiteY12" fmla="*/ 58733 h 368212"/>
                <a:gd name="connsiteX13" fmla="*/ 234511 w 368236"/>
                <a:gd name="connsiteY13" fmla="*/ 12554 h 368212"/>
                <a:gd name="connsiteX14" fmla="*/ 295128 w 368236"/>
                <a:gd name="connsiteY14" fmla="*/ 12554 h 368212"/>
                <a:gd name="connsiteX15" fmla="*/ 152400 w 368236"/>
                <a:gd name="connsiteY15" fmla="*/ 215812 h 368212"/>
                <a:gd name="connsiteX16" fmla="*/ 38100 w 368236"/>
                <a:gd name="connsiteY16" fmla="*/ 215812 h 368212"/>
                <a:gd name="connsiteX17" fmla="*/ 38100 w 368236"/>
                <a:gd name="connsiteY17" fmla="*/ 320587 h 368212"/>
                <a:gd name="connsiteX18" fmla="*/ 47625 w 368236"/>
                <a:gd name="connsiteY18" fmla="*/ 330112 h 368212"/>
                <a:gd name="connsiteX19" fmla="*/ 152400 w 368236"/>
                <a:gd name="connsiteY19" fmla="*/ 330112 h 368212"/>
                <a:gd name="connsiteX20" fmla="*/ 152400 w 368236"/>
                <a:gd name="connsiteY20" fmla="*/ 215812 h 368212"/>
                <a:gd name="connsiteX21" fmla="*/ 295275 w 368236"/>
                <a:gd name="connsiteY21" fmla="*/ 215812 h 368212"/>
                <a:gd name="connsiteX22" fmla="*/ 190500 w 368236"/>
                <a:gd name="connsiteY22" fmla="*/ 215812 h 368212"/>
                <a:gd name="connsiteX23" fmla="*/ 190500 w 368236"/>
                <a:gd name="connsiteY23" fmla="*/ 330112 h 368212"/>
                <a:gd name="connsiteX24" fmla="*/ 295275 w 368236"/>
                <a:gd name="connsiteY24" fmla="*/ 330112 h 368212"/>
                <a:gd name="connsiteX25" fmla="*/ 304800 w 368236"/>
                <a:gd name="connsiteY25" fmla="*/ 320587 h 368212"/>
                <a:gd name="connsiteX26" fmla="*/ 304800 w 368236"/>
                <a:gd name="connsiteY26" fmla="*/ 225337 h 368212"/>
                <a:gd name="connsiteX27" fmla="*/ 295275 w 368236"/>
                <a:gd name="connsiteY27" fmla="*/ 215812 h 368212"/>
                <a:gd name="connsiteX28" fmla="*/ 217932 w 368236"/>
                <a:gd name="connsiteY28" fmla="*/ 177699 h 368212"/>
                <a:gd name="connsiteX29" fmla="*/ 190500 w 368236"/>
                <a:gd name="connsiteY29" fmla="*/ 150266 h 368212"/>
                <a:gd name="connsiteX30" fmla="*/ 190500 w 368236"/>
                <a:gd name="connsiteY30" fmla="*/ 177712 h 368212"/>
                <a:gd name="connsiteX31" fmla="*/ 217932 w 368236"/>
                <a:gd name="connsiteY31" fmla="*/ 177699 h 368212"/>
                <a:gd name="connsiteX32" fmla="*/ 142875 w 368236"/>
                <a:gd name="connsiteY32" fmla="*/ 63411 h 368212"/>
                <a:gd name="connsiteX33" fmla="*/ 47625 w 368236"/>
                <a:gd name="connsiteY33" fmla="*/ 63411 h 368212"/>
                <a:gd name="connsiteX34" fmla="*/ 38100 w 368236"/>
                <a:gd name="connsiteY34" fmla="*/ 72936 h 368212"/>
                <a:gd name="connsiteX35" fmla="*/ 38100 w 368236"/>
                <a:gd name="connsiteY35" fmla="*/ 177712 h 368212"/>
                <a:gd name="connsiteX36" fmla="*/ 152400 w 368236"/>
                <a:gd name="connsiteY36" fmla="*/ 177712 h 368212"/>
                <a:gd name="connsiteX37" fmla="*/ 152400 w 368236"/>
                <a:gd name="connsiteY37" fmla="*/ 72936 h 368212"/>
                <a:gd name="connsiteX38" fmla="*/ 142875 w 368236"/>
                <a:gd name="connsiteY38" fmla="*/ 63411 h 36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236" h="368212">
                  <a:moveTo>
                    <a:pt x="295128" y="12554"/>
                  </a:moveTo>
                  <a:lnTo>
                    <a:pt x="355683" y="73110"/>
                  </a:lnTo>
                  <a:cubicBezTo>
                    <a:pt x="372422" y="89849"/>
                    <a:pt x="372422" y="116988"/>
                    <a:pt x="355683" y="133726"/>
                  </a:cubicBezTo>
                  <a:lnTo>
                    <a:pt x="309517" y="179878"/>
                  </a:lnTo>
                  <a:cubicBezTo>
                    <a:pt x="328862" y="185932"/>
                    <a:pt x="342900" y="203995"/>
                    <a:pt x="342900" y="225337"/>
                  </a:cubicBezTo>
                  <a:lnTo>
                    <a:pt x="342900" y="320587"/>
                  </a:lnTo>
                  <a:cubicBezTo>
                    <a:pt x="342900" y="346890"/>
                    <a:pt x="321577" y="368212"/>
                    <a:pt x="295275" y="368212"/>
                  </a:cubicBezTo>
                  <a:lnTo>
                    <a:pt x="47625" y="368212"/>
                  </a:lnTo>
                  <a:cubicBezTo>
                    <a:pt x="21322" y="368212"/>
                    <a:pt x="0" y="346890"/>
                    <a:pt x="0" y="320587"/>
                  </a:cubicBezTo>
                  <a:lnTo>
                    <a:pt x="0" y="72936"/>
                  </a:lnTo>
                  <a:cubicBezTo>
                    <a:pt x="0" y="46634"/>
                    <a:pt x="21322" y="25311"/>
                    <a:pt x="47625" y="25311"/>
                  </a:cubicBezTo>
                  <a:lnTo>
                    <a:pt x="142875" y="25311"/>
                  </a:lnTo>
                  <a:cubicBezTo>
                    <a:pt x="164230" y="25311"/>
                    <a:pt x="182303" y="39367"/>
                    <a:pt x="188345" y="58733"/>
                  </a:cubicBezTo>
                  <a:lnTo>
                    <a:pt x="234511" y="12554"/>
                  </a:lnTo>
                  <a:cubicBezTo>
                    <a:pt x="251250" y="-4185"/>
                    <a:pt x="278389" y="-4185"/>
                    <a:pt x="295128" y="12554"/>
                  </a:cubicBezTo>
                  <a:close/>
                  <a:moveTo>
                    <a:pt x="152400" y="215812"/>
                  </a:moveTo>
                  <a:lnTo>
                    <a:pt x="38100" y="215812"/>
                  </a:lnTo>
                  <a:lnTo>
                    <a:pt x="38100" y="320587"/>
                  </a:lnTo>
                  <a:cubicBezTo>
                    <a:pt x="38100" y="325847"/>
                    <a:pt x="42365" y="330112"/>
                    <a:pt x="47625" y="330112"/>
                  </a:cubicBezTo>
                  <a:lnTo>
                    <a:pt x="152400" y="330112"/>
                  </a:lnTo>
                  <a:lnTo>
                    <a:pt x="152400" y="215812"/>
                  </a:lnTo>
                  <a:close/>
                  <a:moveTo>
                    <a:pt x="295275" y="215812"/>
                  </a:moveTo>
                  <a:lnTo>
                    <a:pt x="190500" y="215812"/>
                  </a:lnTo>
                  <a:lnTo>
                    <a:pt x="190500" y="330112"/>
                  </a:lnTo>
                  <a:lnTo>
                    <a:pt x="295275" y="330112"/>
                  </a:lnTo>
                  <a:cubicBezTo>
                    <a:pt x="300535" y="330112"/>
                    <a:pt x="304800" y="325847"/>
                    <a:pt x="304800" y="320587"/>
                  </a:cubicBezTo>
                  <a:lnTo>
                    <a:pt x="304800" y="225337"/>
                  </a:lnTo>
                  <a:cubicBezTo>
                    <a:pt x="304800" y="220076"/>
                    <a:pt x="300535" y="215812"/>
                    <a:pt x="295275" y="215812"/>
                  </a:cubicBezTo>
                  <a:close/>
                  <a:moveTo>
                    <a:pt x="217932" y="177699"/>
                  </a:moveTo>
                  <a:lnTo>
                    <a:pt x="190500" y="150266"/>
                  </a:lnTo>
                  <a:lnTo>
                    <a:pt x="190500" y="177712"/>
                  </a:lnTo>
                  <a:lnTo>
                    <a:pt x="217932" y="177699"/>
                  </a:lnTo>
                  <a:close/>
                  <a:moveTo>
                    <a:pt x="142875" y="63411"/>
                  </a:moveTo>
                  <a:lnTo>
                    <a:pt x="47625" y="63411"/>
                  </a:lnTo>
                  <a:cubicBezTo>
                    <a:pt x="42365" y="63411"/>
                    <a:pt x="38100" y="67676"/>
                    <a:pt x="38100" y="72936"/>
                  </a:cubicBezTo>
                  <a:lnTo>
                    <a:pt x="38100" y="177712"/>
                  </a:lnTo>
                  <a:lnTo>
                    <a:pt x="152400" y="177712"/>
                  </a:lnTo>
                  <a:lnTo>
                    <a:pt x="152400" y="72936"/>
                  </a:lnTo>
                  <a:cubicBezTo>
                    <a:pt x="152400" y="67676"/>
                    <a:pt x="148135" y="63411"/>
                    <a:pt x="142875" y="63411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430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>
            <a:extLst>
              <a:ext uri="{FF2B5EF4-FFF2-40B4-BE49-F238E27FC236}">
                <a16:creationId xmlns:a16="http://schemas.microsoft.com/office/drawing/2014/main" id="{4D5FB243-B6D9-D1B0-5CEB-5E2AB44F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EA505F-904F-1DA8-FB73-E72AB6FC9BA5}"/>
              </a:ext>
            </a:extLst>
          </p:cNvPr>
          <p:cNvSpPr txBox="1"/>
          <p:nvPr/>
        </p:nvSpPr>
        <p:spPr>
          <a:xfrm>
            <a:off x="261730" y="5990710"/>
            <a:ext cx="3228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Space Grotesk" pitchFamily="2" charset="77"/>
                <a:cs typeface="Space Grotesk" pitchFamily="2" charset="77"/>
              </a:rPr>
              <a:t>aka.ms/</a:t>
            </a:r>
            <a:r>
              <a:rPr lang="en-US" err="1">
                <a:solidFill>
                  <a:schemeClr val="tx2">
                    <a:lumMod val="50000"/>
                  </a:schemeClr>
                </a:solidFill>
                <a:latin typeface="Space Grotesk" pitchFamily="2" charset="77"/>
                <a:cs typeface="Space Grotesk" pitchFamily="2" charset="77"/>
              </a:rPr>
              <a:t>csdevkit</a:t>
            </a:r>
            <a:endParaRPr lang="en-US">
              <a:solidFill>
                <a:schemeClr val="tx2">
                  <a:lumMod val="50000"/>
                </a:schemeClr>
              </a:solidFill>
              <a:latin typeface="Space Grotesk" pitchFamily="2" charset="77"/>
              <a:cs typeface="Space Grotesk" pitchFamily="2" charset="77"/>
            </a:endParaRPr>
          </a:p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Space Grotesk" pitchFamily="2" charset="77"/>
                <a:cs typeface="Space Grotesk" pitchFamily="2" charset="77"/>
              </a:rPr>
              <a:t>aka.ms/</a:t>
            </a:r>
            <a:r>
              <a:rPr lang="en-US" err="1">
                <a:solidFill>
                  <a:schemeClr val="tx2">
                    <a:lumMod val="50000"/>
                  </a:schemeClr>
                </a:solidFill>
                <a:latin typeface="Space Grotesk" pitchFamily="2" charset="77"/>
                <a:cs typeface="Space Grotesk" pitchFamily="2" charset="77"/>
              </a:rPr>
              <a:t>mauidevkit</a:t>
            </a:r>
            <a:endParaRPr lang="en-US">
              <a:solidFill>
                <a:schemeClr val="tx2">
                  <a:lumMod val="50000"/>
                </a:schemeClr>
              </a:solidFill>
              <a:latin typeface="Space Grotesk" pitchFamily="2" charset="77"/>
              <a:cs typeface="Space Grotes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6214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2D242-B42C-B483-2027-6BB109859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70CBF-03C0-919D-C792-3AE227FC2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MAUI</a:t>
            </a:r>
          </a:p>
        </p:txBody>
      </p:sp>
    </p:spTree>
    <p:extLst>
      <p:ext uri="{BB962C8B-B14F-4D97-AF65-F5344CB8AC3E}">
        <p14:creationId xmlns:p14="http://schemas.microsoft.com/office/powerpoint/2010/main" val="2423363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6DFCA80B-C406-29FA-BC75-DC2A3A165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6740" y="548640"/>
            <a:ext cx="11018520" cy="5760720"/>
          </a:xfrm>
          <a:prstGeom prst="roundRect">
            <a:avLst>
              <a:gd name="adj" fmla="val 2114"/>
            </a:avLst>
          </a:prstGeom>
          <a:solidFill>
            <a:schemeClr val="bg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127000" dir="2700000" algn="tl" rotWithShape="0">
              <a:srgbClr val="000000">
                <a:alpha val="25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0AD86-784A-8165-27CA-958286D5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93" y="2288881"/>
            <a:ext cx="931778" cy="931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DE354-9A62-7CF1-7EA4-92A3EB4B8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929" y="2288881"/>
            <a:ext cx="931778" cy="931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CCD90-BA65-39DF-824C-ADA362DA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5777" y="5080050"/>
            <a:ext cx="743106" cy="743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63FDEE-43C6-486A-AFAB-35CE867F6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972" y="3874879"/>
            <a:ext cx="1092057" cy="467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7053F5-82C2-9F49-CBDB-DE0FCC912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9425" y="5175572"/>
            <a:ext cx="552237" cy="552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603D9B-3DD0-2EF7-351A-91DBA24BF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884" t="25193" r="13911" b="26832"/>
          <a:stretch/>
        </p:blipFill>
        <p:spPr>
          <a:xfrm>
            <a:off x="10160055" y="1083740"/>
            <a:ext cx="970976" cy="6451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FE87A-FACD-6A2C-C9B4-83324FA6A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2068" y="1160174"/>
            <a:ext cx="1225500" cy="4922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FCE9AB-B815-9231-8713-D81F433E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76" t="24055" r="9431" b="21651"/>
          <a:stretch/>
        </p:blipFill>
        <p:spPr>
          <a:xfrm>
            <a:off x="853211" y="1252737"/>
            <a:ext cx="1388743" cy="3071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EA49C1-EF84-56AD-4C25-59E3B20AE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2201" y="1103841"/>
            <a:ext cx="589073" cy="5890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C00BC8-09B2-0AC3-2268-081040196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3724" y="5141078"/>
            <a:ext cx="1244553" cy="6212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88EAA5-141E-14ED-6EE1-4CB0161D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2779" y="5120882"/>
            <a:ext cx="764078" cy="6616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5F0C81-73B7-AD25-1A13-457D369E7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79595" y="5171727"/>
            <a:ext cx="1368197" cy="5599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0FBFDB-4258-453F-FC4E-84A495F3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8945" y="5247109"/>
            <a:ext cx="1017275" cy="4091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6060A41-46D3-7480-363A-CED9C1DD6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09961" y="1208491"/>
            <a:ext cx="1372079" cy="3956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3B3EA0D-5134-E314-EB4E-E196056BB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767751" y="3697154"/>
            <a:ext cx="1559663" cy="8234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E132C51-8B89-E908-E6C9-A70D17116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9885042" y="2420677"/>
            <a:ext cx="1521003" cy="6681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A60F27-6A86-7DC0-1984-2A5B83179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/>
          <a:srcRect/>
          <a:stretch/>
        </p:blipFill>
        <p:spPr bwMode="auto">
          <a:xfrm>
            <a:off x="8528800" y="2594767"/>
            <a:ext cx="1197061" cy="3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EFE1DB2-6182-B2F3-3436-E7CA4554D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7260325" y="3734776"/>
            <a:ext cx="702681" cy="74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AB48EC-F81C-ADFB-A9B6-F0751C332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969" y="2305086"/>
            <a:ext cx="744062" cy="89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3A7919A-2420-B8E6-98D7-EAA8C3100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 bwMode="auto">
          <a:xfrm>
            <a:off x="3925370" y="3730572"/>
            <a:ext cx="1496326" cy="75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B96F731-5FD5-5DEF-B16D-2D9D8ADB0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/>
          <a:srcRect/>
          <a:stretch/>
        </p:blipFill>
        <p:spPr bwMode="auto">
          <a:xfrm>
            <a:off x="10205487" y="3668801"/>
            <a:ext cx="880112" cy="88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011A0E-D348-C03E-625D-9F3F877E3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136478" y="2279583"/>
            <a:ext cx="950374" cy="950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8F1671-E553-D505-492A-2CCECE320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25062" y="1119707"/>
            <a:ext cx="573207" cy="573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EDD6A-D688-9069-81AC-790C25B68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40727" y="1119707"/>
            <a:ext cx="573207" cy="5732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A24F78-3DDE-F835-8312-79A17C754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080789" y="5236594"/>
            <a:ext cx="1061753" cy="4301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46A800-ACF0-72A3-7F3B-AD6B2D5A6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110464" y="3682224"/>
            <a:ext cx="1906458" cy="8532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705CA9-41E9-A260-BDF3-05B52F0EF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85315" y="2583474"/>
            <a:ext cx="1156756" cy="34259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66B85AD-0A8F-A9A7-28AD-044A202BE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1899" r="2583"/>
          <a:stretch/>
        </p:blipFill>
        <p:spPr>
          <a:xfrm>
            <a:off x="8478000" y="3960395"/>
            <a:ext cx="1298661" cy="29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8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44444E-6 L 2.77556E-1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EC54EB-3CF1-0915-0A47-21A693C591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5249" y="164767"/>
            <a:ext cx="3932238" cy="1600200"/>
          </a:xfrm>
        </p:spPr>
        <p:txBody>
          <a:bodyPr/>
          <a:lstStyle/>
          <a:p>
            <a:pPr algn="ctr"/>
            <a:r>
              <a:rPr lang="en-US">
                <a:latin typeface="Space Grotesk Medium"/>
                <a:ea typeface="Open Sans"/>
              </a:rPr>
              <a:t>NBC Sports - Video</a:t>
            </a:r>
            <a:endParaRPr lang="en-US">
              <a:latin typeface="Space Grotesk Medium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3ADF0DB-EC74-D765-0DCF-E68214AEA0C2}"/>
              </a:ext>
            </a:extLst>
          </p:cNvPr>
          <p:cNvSpPr txBox="1">
            <a:spLocks/>
          </p:cNvSpPr>
          <p:nvPr/>
        </p:nvSpPr>
        <p:spPr>
          <a:xfrm>
            <a:off x="7246374" y="5188922"/>
            <a:ext cx="4598446" cy="1600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>
                    <a:lumMod val="5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CADDAC-92B5-BB1D-6231-7C0F677F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417" y="1771028"/>
            <a:ext cx="8475321" cy="435081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55317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9FC5-596E-CA4E-DE73-EEA98964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Artificial</a:t>
            </a:r>
            <a:br>
              <a:rPr lang="en-US"/>
            </a:br>
            <a:r>
              <a:rPr lang="en-US"/>
              <a:t>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D8CD3-5519-7B85-91E2-3ECF16879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416550" cy="1500187"/>
          </a:xfrm>
        </p:spPr>
        <p:txBody>
          <a:bodyPr/>
          <a:lstStyle/>
          <a:p>
            <a:r>
              <a:rPr lang="en-US"/>
              <a:t>Leveraging Large Language Models and Generative AI in .NET </a:t>
            </a:r>
          </a:p>
        </p:txBody>
      </p:sp>
    </p:spTree>
    <p:extLst>
      <p:ext uri="{BB962C8B-B14F-4D97-AF65-F5344CB8AC3E}">
        <p14:creationId xmlns:p14="http://schemas.microsoft.com/office/powerpoint/2010/main" val="3025966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95DBAFC-F872-E895-8366-6F5D9B4A33D1}"/>
              </a:ext>
            </a:extLst>
          </p:cNvPr>
          <p:cNvGrpSpPr/>
          <p:nvPr/>
        </p:nvGrpSpPr>
        <p:grpSpPr>
          <a:xfrm>
            <a:off x="800099" y="2236425"/>
            <a:ext cx="10591802" cy="3554775"/>
            <a:chOff x="800099" y="2236425"/>
            <a:chExt cx="10591802" cy="3554775"/>
          </a:xfrm>
        </p:grpSpPr>
        <p:sp>
          <p:nvSpPr>
            <p:cNvPr id="40" name="Rounded Rectangle 9">
              <a:extLst>
                <a:ext uri="{FF2B5EF4-FFF2-40B4-BE49-F238E27FC236}">
                  <a16:creationId xmlns:a16="http://schemas.microsoft.com/office/drawing/2014/main" id="{0D428F05-0D90-D2A4-96B4-327E831B9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099" y="2236425"/>
              <a:ext cx="10591802" cy="3554775"/>
            </a:xfrm>
            <a:prstGeom prst="roundRect">
              <a:avLst>
                <a:gd name="adj" fmla="val 5023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61B8BC8-352E-1E61-42C5-BCB507D22302}"/>
                </a:ext>
              </a:extLst>
            </p:cNvPr>
            <p:cNvSpPr txBox="1"/>
            <p:nvPr/>
          </p:nvSpPr>
          <p:spPr>
            <a:xfrm>
              <a:off x="4865560" y="2779032"/>
              <a:ext cx="1995739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90000">
                        <a:srgbClr val="A731C8"/>
                      </a:gs>
                      <a:gs pos="64000">
                        <a:srgbClr val="4006DA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pace Grotesk Medium"/>
                  <a:ea typeface="+mn-ea"/>
                  <a:cs typeface="+mn-cs"/>
                </a:rPr>
                <a:t>.NET 💖 AI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72B7739-D09B-672F-5D9B-ED35C8B78D11}"/>
                </a:ext>
              </a:extLst>
            </p:cNvPr>
            <p:cNvGrpSpPr/>
            <p:nvPr/>
          </p:nvGrpSpPr>
          <p:grpSpPr>
            <a:xfrm>
              <a:off x="991627" y="3648971"/>
              <a:ext cx="2483209" cy="1165012"/>
              <a:chOff x="991627" y="3648971"/>
              <a:chExt cx="2483209" cy="116501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A8066F-DEF4-4B24-5D69-BB5F167C0604}"/>
                  </a:ext>
                </a:extLst>
              </p:cNvPr>
              <p:cNvSpPr txBox="1"/>
              <p:nvPr/>
            </p:nvSpPr>
            <p:spPr>
              <a:xfrm>
                <a:off x="991627" y="4229208"/>
                <a:ext cx="248320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36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Out of the box </a:t>
                </a:r>
                <a:br>
                  <a:rPr lang="en-US" sz="16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</a:br>
                <a:r>
                  <a:rPr lang="en-US" sz="16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AI features</a:t>
                </a:r>
              </a:p>
            </p:txBody>
          </p:sp>
          <p:sp>
            <p:nvSpPr>
              <p:cNvPr id="17" name="Graphic 300">
                <a:extLst>
                  <a:ext uri="{FF2B5EF4-FFF2-40B4-BE49-F238E27FC236}">
                    <a16:creationId xmlns:a16="http://schemas.microsoft.com/office/drawing/2014/main" id="{CEF96223-058E-66A2-7D9E-8F1B284D2D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04631" y="3648971"/>
                <a:ext cx="457200" cy="444626"/>
              </a:xfrm>
              <a:custGeom>
                <a:avLst/>
                <a:gdLst>
                  <a:gd name="connsiteX0" fmla="*/ 217340 w 381000"/>
                  <a:gd name="connsiteY0" fmla="*/ 5234 h 370522"/>
                  <a:gd name="connsiteX1" fmla="*/ 163660 w 381000"/>
                  <a:gd name="connsiteY1" fmla="*/ 5234 h 370522"/>
                  <a:gd name="connsiteX2" fmla="*/ 121931 w 381000"/>
                  <a:gd name="connsiteY2" fmla="*/ 22151 h 370522"/>
                  <a:gd name="connsiteX3" fmla="*/ 304663 w 381000"/>
                  <a:gd name="connsiteY3" fmla="*/ 93213 h 370522"/>
                  <a:gd name="connsiteX4" fmla="*/ 368943 w 381000"/>
                  <a:gd name="connsiteY4" fmla="*/ 68377 h 370522"/>
                  <a:gd name="connsiteX5" fmla="*/ 360188 w 381000"/>
                  <a:gd name="connsiteY5" fmla="*/ 63145 h 370522"/>
                  <a:gd name="connsiteX6" fmla="*/ 217340 w 381000"/>
                  <a:gd name="connsiteY6" fmla="*/ 5234 h 370522"/>
                  <a:gd name="connsiteX7" fmla="*/ 381000 w 381000"/>
                  <a:gd name="connsiteY7" fmla="*/ 94353 h 370522"/>
                  <a:gd name="connsiteX8" fmla="*/ 204784 w 381000"/>
                  <a:gd name="connsiteY8" fmla="*/ 162436 h 370522"/>
                  <a:gd name="connsiteX9" fmla="*/ 204784 w 381000"/>
                  <a:gd name="connsiteY9" fmla="*/ 370523 h 370522"/>
                  <a:gd name="connsiteX10" fmla="*/ 217340 w 381000"/>
                  <a:gd name="connsiteY10" fmla="*/ 366730 h 370522"/>
                  <a:gd name="connsiteX11" fmla="*/ 360188 w 381000"/>
                  <a:gd name="connsiteY11" fmla="*/ 308820 h 370522"/>
                  <a:gd name="connsiteX12" fmla="*/ 381000 w 381000"/>
                  <a:gd name="connsiteY12" fmla="*/ 277925 h 370522"/>
                  <a:gd name="connsiteX13" fmla="*/ 381000 w 381000"/>
                  <a:gd name="connsiteY13" fmla="*/ 94353 h 370522"/>
                  <a:gd name="connsiteX14" fmla="*/ 176209 w 381000"/>
                  <a:gd name="connsiteY14" fmla="*/ 370521 h 370522"/>
                  <a:gd name="connsiteX15" fmla="*/ 176209 w 381000"/>
                  <a:gd name="connsiteY15" fmla="*/ 162436 h 370522"/>
                  <a:gd name="connsiteX16" fmla="*/ 0 w 381000"/>
                  <a:gd name="connsiteY16" fmla="*/ 94356 h 370522"/>
                  <a:gd name="connsiteX17" fmla="*/ 0 w 381000"/>
                  <a:gd name="connsiteY17" fmla="*/ 277925 h 370522"/>
                  <a:gd name="connsiteX18" fmla="*/ 20813 w 381000"/>
                  <a:gd name="connsiteY18" fmla="*/ 308820 h 370522"/>
                  <a:gd name="connsiteX19" fmla="*/ 163660 w 381000"/>
                  <a:gd name="connsiteY19" fmla="*/ 366730 h 370522"/>
                  <a:gd name="connsiteX20" fmla="*/ 176209 w 381000"/>
                  <a:gd name="connsiteY20" fmla="*/ 370521 h 370522"/>
                  <a:gd name="connsiteX21" fmla="*/ 12054 w 381000"/>
                  <a:gd name="connsiteY21" fmla="*/ 68379 h 370522"/>
                  <a:gd name="connsiteX22" fmla="*/ 190496 w 381000"/>
                  <a:gd name="connsiteY22" fmla="*/ 137323 h 370522"/>
                  <a:gd name="connsiteX23" fmla="*/ 265115 w 381000"/>
                  <a:gd name="connsiteY23" fmla="*/ 108493 h 370522"/>
                  <a:gd name="connsiteX24" fmla="*/ 83331 w 381000"/>
                  <a:gd name="connsiteY24" fmla="*/ 37799 h 370522"/>
                  <a:gd name="connsiteX25" fmla="*/ 20813 w 381000"/>
                  <a:gd name="connsiteY25" fmla="*/ 63145 h 370522"/>
                  <a:gd name="connsiteX26" fmla="*/ 12054 w 381000"/>
                  <a:gd name="connsiteY26" fmla="*/ 68379 h 370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81000" h="370522">
                    <a:moveTo>
                      <a:pt x="217340" y="5234"/>
                    </a:moveTo>
                    <a:cubicBezTo>
                      <a:pt x="200126" y="-1745"/>
                      <a:pt x="180874" y="-1745"/>
                      <a:pt x="163660" y="5234"/>
                    </a:cubicBezTo>
                    <a:lnTo>
                      <a:pt x="121931" y="22151"/>
                    </a:lnTo>
                    <a:lnTo>
                      <a:pt x="304663" y="93213"/>
                    </a:lnTo>
                    <a:lnTo>
                      <a:pt x="368943" y="68377"/>
                    </a:lnTo>
                    <a:cubicBezTo>
                      <a:pt x="366354" y="66230"/>
                      <a:pt x="363415" y="64453"/>
                      <a:pt x="360188" y="63145"/>
                    </a:cubicBezTo>
                    <a:lnTo>
                      <a:pt x="217340" y="5234"/>
                    </a:lnTo>
                    <a:close/>
                    <a:moveTo>
                      <a:pt x="381000" y="94353"/>
                    </a:moveTo>
                    <a:lnTo>
                      <a:pt x="204784" y="162436"/>
                    </a:lnTo>
                    <a:lnTo>
                      <a:pt x="204784" y="370523"/>
                    </a:lnTo>
                    <a:cubicBezTo>
                      <a:pt x="209047" y="369652"/>
                      <a:pt x="213251" y="368387"/>
                      <a:pt x="217340" y="366730"/>
                    </a:cubicBezTo>
                    <a:lnTo>
                      <a:pt x="360188" y="308820"/>
                    </a:lnTo>
                    <a:cubicBezTo>
                      <a:pt x="372769" y="303718"/>
                      <a:pt x="381000" y="291500"/>
                      <a:pt x="381000" y="277925"/>
                    </a:cubicBezTo>
                    <a:lnTo>
                      <a:pt x="381000" y="94353"/>
                    </a:lnTo>
                    <a:close/>
                    <a:moveTo>
                      <a:pt x="176209" y="370521"/>
                    </a:moveTo>
                    <a:lnTo>
                      <a:pt x="176209" y="162436"/>
                    </a:lnTo>
                    <a:lnTo>
                      <a:pt x="0" y="94356"/>
                    </a:lnTo>
                    <a:lnTo>
                      <a:pt x="0" y="277925"/>
                    </a:lnTo>
                    <a:cubicBezTo>
                      <a:pt x="0" y="291500"/>
                      <a:pt x="8232" y="303718"/>
                      <a:pt x="20813" y="308820"/>
                    </a:cubicBezTo>
                    <a:lnTo>
                      <a:pt x="163660" y="366730"/>
                    </a:lnTo>
                    <a:cubicBezTo>
                      <a:pt x="167747" y="368387"/>
                      <a:pt x="171947" y="369650"/>
                      <a:pt x="176209" y="370521"/>
                    </a:cubicBezTo>
                    <a:close/>
                    <a:moveTo>
                      <a:pt x="12054" y="68379"/>
                    </a:moveTo>
                    <a:lnTo>
                      <a:pt x="190496" y="137323"/>
                    </a:lnTo>
                    <a:lnTo>
                      <a:pt x="265115" y="108493"/>
                    </a:lnTo>
                    <a:lnTo>
                      <a:pt x="83331" y="37799"/>
                    </a:lnTo>
                    <a:lnTo>
                      <a:pt x="20813" y="63145"/>
                    </a:lnTo>
                    <a:cubicBezTo>
                      <a:pt x="17585" y="64453"/>
                      <a:pt x="14643" y="66231"/>
                      <a:pt x="12054" y="68379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kern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Calibri" panose="020F0502020204030204"/>
                  <a:cs typeface="Segoe UI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E804C0C-667D-73F1-CA8A-4F4B76CB1C0C}"/>
                </a:ext>
              </a:extLst>
            </p:cNvPr>
            <p:cNvGrpSpPr/>
            <p:nvPr/>
          </p:nvGrpSpPr>
          <p:grpSpPr>
            <a:xfrm>
              <a:off x="3566806" y="3642684"/>
              <a:ext cx="2483209" cy="1663742"/>
              <a:chOff x="3566806" y="3642684"/>
              <a:chExt cx="2483209" cy="166374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82972B-92FD-21DF-EB40-36FFC7C5269A}"/>
                  </a:ext>
                </a:extLst>
              </p:cNvPr>
              <p:cNvSpPr txBox="1"/>
              <p:nvPr/>
            </p:nvSpPr>
            <p:spPr>
              <a:xfrm>
                <a:off x="3566806" y="4229208"/>
                <a:ext cx="2483209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36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Easy to get started </a:t>
                </a:r>
                <a:br>
                  <a:rPr lang="en-US" sz="16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</a:br>
                <a:r>
                  <a:rPr lang="en-US" sz="16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with Azure Open AI </a:t>
                </a:r>
                <a:br>
                  <a:rPr lang="en-US" sz="16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</a:br>
                <a:r>
                  <a:rPr lang="en-US" sz="16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and Azure Cognitive Search SDKs</a:t>
                </a:r>
              </a:p>
            </p:txBody>
          </p:sp>
          <p:sp>
            <p:nvSpPr>
              <p:cNvPr id="18" name="Graphic 120">
                <a:extLst>
                  <a:ext uri="{FF2B5EF4-FFF2-40B4-BE49-F238E27FC236}">
                    <a16:creationId xmlns:a16="http://schemas.microsoft.com/office/drawing/2014/main" id="{C9C355E2-1057-309E-7763-404F6705A4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9810" y="3642684"/>
                <a:ext cx="457200" cy="457200"/>
              </a:xfrm>
              <a:custGeom>
                <a:avLst/>
                <a:gdLst>
                  <a:gd name="connsiteX0" fmla="*/ 190500 w 381000"/>
                  <a:gd name="connsiteY0" fmla="*/ 0 h 381000"/>
                  <a:gd name="connsiteX1" fmla="*/ 381000 w 381000"/>
                  <a:gd name="connsiteY1" fmla="*/ 190500 h 381000"/>
                  <a:gd name="connsiteX2" fmla="*/ 190500 w 381000"/>
                  <a:gd name="connsiteY2" fmla="*/ 381000 h 381000"/>
                  <a:gd name="connsiteX3" fmla="*/ 0 w 381000"/>
                  <a:gd name="connsiteY3" fmla="*/ 190500 h 381000"/>
                  <a:gd name="connsiteX4" fmla="*/ 190500 w 381000"/>
                  <a:gd name="connsiteY4" fmla="*/ 0 h 381000"/>
                  <a:gd name="connsiteX5" fmla="*/ 205365 w 381000"/>
                  <a:gd name="connsiteY5" fmla="*/ 104184 h 381000"/>
                  <a:gd name="connsiteX6" fmla="*/ 203763 w 381000"/>
                  <a:gd name="connsiteY6" fmla="*/ 102800 h 381000"/>
                  <a:gd name="connsiteX7" fmla="*/ 186949 w 381000"/>
                  <a:gd name="connsiteY7" fmla="*/ 102664 h 381000"/>
                  <a:gd name="connsiteX8" fmla="*/ 185159 w 381000"/>
                  <a:gd name="connsiteY8" fmla="*/ 104184 h 381000"/>
                  <a:gd name="connsiteX9" fmla="*/ 183776 w 381000"/>
                  <a:gd name="connsiteY9" fmla="*/ 105786 h 381000"/>
                  <a:gd name="connsiteX10" fmla="*/ 183640 w 381000"/>
                  <a:gd name="connsiteY10" fmla="*/ 122600 h 381000"/>
                  <a:gd name="connsiteX11" fmla="*/ 185159 w 381000"/>
                  <a:gd name="connsiteY11" fmla="*/ 124389 h 381000"/>
                  <a:gd name="connsiteX12" fmla="*/ 236969 w 381000"/>
                  <a:gd name="connsiteY12" fmla="*/ 176199 h 381000"/>
                  <a:gd name="connsiteX13" fmla="*/ 109524 w 381000"/>
                  <a:gd name="connsiteY13" fmla="*/ 176199 h 381000"/>
                  <a:gd name="connsiteX14" fmla="*/ 107585 w 381000"/>
                  <a:gd name="connsiteY14" fmla="*/ 176329 h 381000"/>
                  <a:gd name="connsiteX15" fmla="*/ 95367 w 381000"/>
                  <a:gd name="connsiteY15" fmla="*/ 188547 h 381000"/>
                  <a:gd name="connsiteX16" fmla="*/ 95236 w 381000"/>
                  <a:gd name="connsiteY16" fmla="*/ 190487 h 381000"/>
                  <a:gd name="connsiteX17" fmla="*/ 95367 w 381000"/>
                  <a:gd name="connsiteY17" fmla="*/ 192426 h 381000"/>
                  <a:gd name="connsiteX18" fmla="*/ 107585 w 381000"/>
                  <a:gd name="connsiteY18" fmla="*/ 204643 h 381000"/>
                  <a:gd name="connsiteX19" fmla="*/ 109524 w 381000"/>
                  <a:gd name="connsiteY19" fmla="*/ 204774 h 381000"/>
                  <a:gd name="connsiteX20" fmla="*/ 236969 w 381000"/>
                  <a:gd name="connsiteY20" fmla="*/ 204774 h 381000"/>
                  <a:gd name="connsiteX21" fmla="*/ 185147 w 381000"/>
                  <a:gd name="connsiteY21" fmla="*/ 256598 h 381000"/>
                  <a:gd name="connsiteX22" fmla="*/ 183764 w 381000"/>
                  <a:gd name="connsiteY22" fmla="*/ 258200 h 381000"/>
                  <a:gd name="connsiteX23" fmla="*/ 185144 w 381000"/>
                  <a:gd name="connsiteY23" fmla="*/ 276802 h 381000"/>
                  <a:gd name="connsiteX24" fmla="*/ 203748 w 381000"/>
                  <a:gd name="connsiteY24" fmla="*/ 278191 h 381000"/>
                  <a:gd name="connsiteX25" fmla="*/ 205350 w 381000"/>
                  <a:gd name="connsiteY25" fmla="*/ 276808 h 381000"/>
                  <a:gd name="connsiteX26" fmla="*/ 281578 w 381000"/>
                  <a:gd name="connsiteY26" fmla="*/ 200608 h 381000"/>
                  <a:gd name="connsiteX27" fmla="*/ 282963 w 381000"/>
                  <a:gd name="connsiteY27" fmla="*/ 199004 h 381000"/>
                  <a:gd name="connsiteX28" fmla="*/ 283101 w 381000"/>
                  <a:gd name="connsiteY28" fmla="*/ 182190 h 381000"/>
                  <a:gd name="connsiteX29" fmla="*/ 281580 w 381000"/>
                  <a:gd name="connsiteY29" fmla="*/ 180400 h 381000"/>
                  <a:gd name="connsiteX30" fmla="*/ 205365 w 381000"/>
                  <a:gd name="connsiteY30" fmla="*/ 104184 h 381000"/>
                  <a:gd name="connsiteX31" fmla="*/ 203763 w 381000"/>
                  <a:gd name="connsiteY31" fmla="*/ 102800 h 381000"/>
                  <a:gd name="connsiteX32" fmla="*/ 205365 w 381000"/>
                  <a:gd name="connsiteY32" fmla="*/ 10418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81000" h="381000">
                    <a:moveTo>
                      <a:pt x="190500" y="0"/>
                    </a:moveTo>
                    <a:cubicBezTo>
                      <a:pt x="295710" y="0"/>
                      <a:pt x="381000" y="85290"/>
                      <a:pt x="381000" y="190500"/>
                    </a:cubicBezTo>
                    <a:cubicBezTo>
                      <a:pt x="381000" y="295709"/>
                      <a:pt x="295710" y="381000"/>
                      <a:pt x="190500" y="381000"/>
                    </a:cubicBezTo>
                    <a:cubicBezTo>
                      <a:pt x="85290" y="381000"/>
                      <a:pt x="0" y="295709"/>
                      <a:pt x="0" y="190500"/>
                    </a:cubicBezTo>
                    <a:cubicBezTo>
                      <a:pt x="0" y="85290"/>
                      <a:pt x="85290" y="0"/>
                      <a:pt x="190500" y="0"/>
                    </a:cubicBezTo>
                    <a:close/>
                    <a:moveTo>
                      <a:pt x="205365" y="104184"/>
                    </a:moveTo>
                    <a:lnTo>
                      <a:pt x="203763" y="102800"/>
                    </a:lnTo>
                    <a:cubicBezTo>
                      <a:pt x="198791" y="99111"/>
                      <a:pt x="191967" y="99066"/>
                      <a:pt x="186949" y="102664"/>
                    </a:cubicBezTo>
                    <a:lnTo>
                      <a:pt x="185159" y="104184"/>
                    </a:lnTo>
                    <a:lnTo>
                      <a:pt x="183776" y="105786"/>
                    </a:lnTo>
                    <a:cubicBezTo>
                      <a:pt x="180088" y="110758"/>
                      <a:pt x="180042" y="117582"/>
                      <a:pt x="183640" y="122600"/>
                    </a:cubicBezTo>
                    <a:lnTo>
                      <a:pt x="185159" y="124389"/>
                    </a:lnTo>
                    <a:lnTo>
                      <a:pt x="236969" y="176199"/>
                    </a:lnTo>
                    <a:lnTo>
                      <a:pt x="109524" y="176199"/>
                    </a:lnTo>
                    <a:lnTo>
                      <a:pt x="107585" y="176329"/>
                    </a:lnTo>
                    <a:cubicBezTo>
                      <a:pt x="101246" y="177190"/>
                      <a:pt x="96227" y="182208"/>
                      <a:pt x="95367" y="188547"/>
                    </a:cubicBezTo>
                    <a:lnTo>
                      <a:pt x="95236" y="190487"/>
                    </a:lnTo>
                    <a:lnTo>
                      <a:pt x="95367" y="192426"/>
                    </a:lnTo>
                    <a:cubicBezTo>
                      <a:pt x="96227" y="198766"/>
                      <a:pt x="101246" y="203784"/>
                      <a:pt x="107585" y="204643"/>
                    </a:cubicBezTo>
                    <a:lnTo>
                      <a:pt x="109524" y="204774"/>
                    </a:lnTo>
                    <a:lnTo>
                      <a:pt x="236969" y="204774"/>
                    </a:lnTo>
                    <a:lnTo>
                      <a:pt x="185147" y="256598"/>
                    </a:lnTo>
                    <a:lnTo>
                      <a:pt x="183764" y="258200"/>
                    </a:lnTo>
                    <a:cubicBezTo>
                      <a:pt x="179613" y="263793"/>
                      <a:pt x="180072" y="271729"/>
                      <a:pt x="185144" y="276802"/>
                    </a:cubicBezTo>
                    <a:cubicBezTo>
                      <a:pt x="190217" y="281877"/>
                      <a:pt x="198153" y="282338"/>
                      <a:pt x="203748" y="278191"/>
                    </a:cubicBezTo>
                    <a:lnTo>
                      <a:pt x="205350" y="276808"/>
                    </a:lnTo>
                    <a:lnTo>
                      <a:pt x="281578" y="200608"/>
                    </a:lnTo>
                    <a:lnTo>
                      <a:pt x="282963" y="199004"/>
                    </a:lnTo>
                    <a:cubicBezTo>
                      <a:pt x="286653" y="194032"/>
                      <a:pt x="286699" y="187208"/>
                      <a:pt x="283101" y="182190"/>
                    </a:cubicBezTo>
                    <a:lnTo>
                      <a:pt x="281580" y="180400"/>
                    </a:lnTo>
                    <a:lnTo>
                      <a:pt x="205365" y="104184"/>
                    </a:lnTo>
                    <a:lnTo>
                      <a:pt x="203763" y="102800"/>
                    </a:lnTo>
                    <a:lnTo>
                      <a:pt x="205365" y="104184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kern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Calibri" panose="020F0502020204030204"/>
                  <a:cs typeface="Segoe UI" pitchFamily="34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622467-9357-D162-0DE2-E6E42985C2AD}"/>
                </a:ext>
              </a:extLst>
            </p:cNvPr>
            <p:cNvGrpSpPr/>
            <p:nvPr/>
          </p:nvGrpSpPr>
          <p:grpSpPr>
            <a:xfrm>
              <a:off x="6141985" y="3642796"/>
              <a:ext cx="2483209" cy="1417409"/>
              <a:chOff x="6141985" y="3642796"/>
              <a:chExt cx="2483209" cy="1417409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25DF8A-D98B-0F11-731C-A4B4CC4C0358}"/>
                  </a:ext>
                </a:extLst>
              </p:cNvPr>
              <p:cNvSpPr txBox="1"/>
              <p:nvPr/>
            </p:nvSpPr>
            <p:spPr>
              <a:xfrm>
                <a:off x="6141985" y="4229208"/>
                <a:ext cx="248320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36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Large Language Model integration with </a:t>
                </a:r>
                <a:br>
                  <a:rPr lang="en-US" sz="16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</a:br>
                <a:r>
                  <a:rPr lang="en-US" sz="16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Semantic Kernel</a:t>
                </a:r>
              </a:p>
            </p:txBody>
          </p:sp>
          <p:sp>
            <p:nvSpPr>
              <p:cNvPr id="19" name="Graphic 335">
                <a:extLst>
                  <a:ext uri="{FF2B5EF4-FFF2-40B4-BE49-F238E27FC236}">
                    <a16:creationId xmlns:a16="http://schemas.microsoft.com/office/drawing/2014/main" id="{0DEB5F85-EBCE-DEFF-6759-4CB2F16302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54989" y="3642796"/>
                <a:ext cx="457200" cy="456977"/>
              </a:xfrm>
              <a:custGeom>
                <a:avLst/>
                <a:gdLst>
                  <a:gd name="connsiteX0" fmla="*/ 155057 w 381000"/>
                  <a:gd name="connsiteY0" fmla="*/ 0 h 380814"/>
                  <a:gd name="connsiteX1" fmla="*/ 176213 w 381000"/>
                  <a:gd name="connsiteY1" fmla="*/ 26890 h 380814"/>
                  <a:gd name="connsiteX2" fmla="*/ 176213 w 381000"/>
                  <a:gd name="connsiteY2" fmla="*/ 109426 h 380814"/>
                  <a:gd name="connsiteX3" fmla="*/ 159155 w 381000"/>
                  <a:gd name="connsiteY3" fmla="*/ 109426 h 380814"/>
                  <a:gd name="connsiteX4" fmla="*/ 123825 w 381000"/>
                  <a:gd name="connsiteY4" fmla="*/ 85613 h 380814"/>
                  <a:gd name="connsiteX5" fmla="*/ 85725 w 381000"/>
                  <a:gd name="connsiteY5" fmla="*/ 123713 h 380814"/>
                  <a:gd name="connsiteX6" fmla="*/ 123825 w 381000"/>
                  <a:gd name="connsiteY6" fmla="*/ 161813 h 380814"/>
                  <a:gd name="connsiteX7" fmla="*/ 159155 w 381000"/>
                  <a:gd name="connsiteY7" fmla="*/ 138001 h 380814"/>
                  <a:gd name="connsiteX8" fmla="*/ 176213 w 381000"/>
                  <a:gd name="connsiteY8" fmla="*/ 138001 h 380814"/>
                  <a:gd name="connsiteX9" fmla="*/ 176213 w 381000"/>
                  <a:gd name="connsiteY9" fmla="*/ 345606 h 380814"/>
                  <a:gd name="connsiteX10" fmla="*/ 161302 w 381000"/>
                  <a:gd name="connsiteY10" fmla="*/ 373432 h 380814"/>
                  <a:gd name="connsiteX11" fmla="*/ 131596 w 381000"/>
                  <a:gd name="connsiteY11" fmla="*/ 380814 h 380814"/>
                  <a:gd name="connsiteX12" fmla="*/ 67647 w 381000"/>
                  <a:gd name="connsiteY12" fmla="*/ 349029 h 380814"/>
                  <a:gd name="connsiteX13" fmla="*/ 48233 w 381000"/>
                  <a:gd name="connsiteY13" fmla="*/ 308317 h 380814"/>
                  <a:gd name="connsiteX14" fmla="*/ 24047 w 381000"/>
                  <a:gd name="connsiteY14" fmla="*/ 295181 h 380814"/>
                  <a:gd name="connsiteX15" fmla="*/ 0 w 381000"/>
                  <a:gd name="connsiteY15" fmla="*/ 237371 h 380814"/>
                  <a:gd name="connsiteX16" fmla="*/ 3607 w 381000"/>
                  <a:gd name="connsiteY16" fmla="*/ 199913 h 380814"/>
                  <a:gd name="connsiteX17" fmla="*/ 83816 w 381000"/>
                  <a:gd name="connsiteY17" fmla="*/ 199913 h 380814"/>
                  <a:gd name="connsiteX18" fmla="*/ 109257 w 381000"/>
                  <a:gd name="connsiteY18" fmla="*/ 221848 h 380814"/>
                  <a:gd name="connsiteX19" fmla="*/ 85725 w 381000"/>
                  <a:gd name="connsiteY19" fmla="*/ 257063 h 380814"/>
                  <a:gd name="connsiteX20" fmla="*/ 123825 w 381000"/>
                  <a:gd name="connsiteY20" fmla="*/ 295163 h 380814"/>
                  <a:gd name="connsiteX21" fmla="*/ 161925 w 381000"/>
                  <a:gd name="connsiteY21" fmla="*/ 257063 h 380814"/>
                  <a:gd name="connsiteX22" fmla="*/ 137967 w 381000"/>
                  <a:gd name="connsiteY22" fmla="*/ 221674 h 380814"/>
                  <a:gd name="connsiteX23" fmla="*/ 83816 w 381000"/>
                  <a:gd name="connsiteY23" fmla="*/ 171338 h 380814"/>
                  <a:gd name="connsiteX24" fmla="*/ 19801 w 381000"/>
                  <a:gd name="connsiteY24" fmla="*/ 171338 h 380814"/>
                  <a:gd name="connsiteX25" fmla="*/ 27988 w 381000"/>
                  <a:gd name="connsiteY25" fmla="*/ 166147 h 380814"/>
                  <a:gd name="connsiteX26" fmla="*/ 29240 w 381000"/>
                  <a:gd name="connsiteY26" fmla="*/ 165583 h 380814"/>
                  <a:gd name="connsiteX27" fmla="*/ 25859 w 381000"/>
                  <a:gd name="connsiteY27" fmla="*/ 144121 h 380814"/>
                  <a:gd name="connsiteX28" fmla="*/ 31477 w 381000"/>
                  <a:gd name="connsiteY28" fmla="*/ 102569 h 380814"/>
                  <a:gd name="connsiteX29" fmla="*/ 51251 w 381000"/>
                  <a:gd name="connsiteY29" fmla="*/ 68779 h 380814"/>
                  <a:gd name="connsiteX30" fmla="*/ 72119 w 381000"/>
                  <a:gd name="connsiteY30" fmla="*/ 57979 h 380814"/>
                  <a:gd name="connsiteX31" fmla="*/ 97892 w 381000"/>
                  <a:gd name="connsiteY31" fmla="*/ 19158 h 380814"/>
                  <a:gd name="connsiteX32" fmla="*/ 155057 w 381000"/>
                  <a:gd name="connsiteY32" fmla="*/ 0 h 380814"/>
                  <a:gd name="connsiteX33" fmla="*/ 204788 w 381000"/>
                  <a:gd name="connsiteY33" fmla="*/ 285638 h 380814"/>
                  <a:gd name="connsiteX34" fmla="*/ 236220 w 381000"/>
                  <a:gd name="connsiteY34" fmla="*/ 285638 h 380814"/>
                  <a:gd name="connsiteX35" fmla="*/ 290513 w 381000"/>
                  <a:gd name="connsiteY35" fmla="*/ 231346 h 380814"/>
                  <a:gd name="connsiteX36" fmla="*/ 290513 w 381000"/>
                  <a:gd name="connsiteY36" fmla="*/ 197144 h 380814"/>
                  <a:gd name="connsiteX37" fmla="*/ 314325 w 381000"/>
                  <a:gd name="connsiteY37" fmla="*/ 161813 h 380814"/>
                  <a:gd name="connsiteX38" fmla="*/ 276225 w 381000"/>
                  <a:gd name="connsiteY38" fmla="*/ 123713 h 380814"/>
                  <a:gd name="connsiteX39" fmla="*/ 238125 w 381000"/>
                  <a:gd name="connsiteY39" fmla="*/ 161813 h 380814"/>
                  <a:gd name="connsiteX40" fmla="*/ 261938 w 381000"/>
                  <a:gd name="connsiteY40" fmla="*/ 197144 h 380814"/>
                  <a:gd name="connsiteX41" fmla="*/ 261938 w 381000"/>
                  <a:gd name="connsiteY41" fmla="*/ 231346 h 380814"/>
                  <a:gd name="connsiteX42" fmla="*/ 236220 w 381000"/>
                  <a:gd name="connsiteY42" fmla="*/ 257063 h 380814"/>
                  <a:gd name="connsiteX43" fmla="*/ 204788 w 381000"/>
                  <a:gd name="connsiteY43" fmla="*/ 257063 h 380814"/>
                  <a:gd name="connsiteX44" fmla="*/ 204788 w 381000"/>
                  <a:gd name="connsiteY44" fmla="*/ 123847 h 380814"/>
                  <a:gd name="connsiteX45" fmla="*/ 204788 w 381000"/>
                  <a:gd name="connsiteY45" fmla="*/ 123713 h 380814"/>
                  <a:gd name="connsiteX46" fmla="*/ 204788 w 381000"/>
                  <a:gd name="connsiteY46" fmla="*/ 123579 h 380814"/>
                  <a:gd name="connsiteX47" fmla="*/ 204788 w 381000"/>
                  <a:gd name="connsiteY47" fmla="*/ 26890 h 380814"/>
                  <a:gd name="connsiteX48" fmla="*/ 225943 w 381000"/>
                  <a:gd name="connsiteY48" fmla="*/ 0 h 380814"/>
                  <a:gd name="connsiteX49" fmla="*/ 283108 w 381000"/>
                  <a:gd name="connsiteY49" fmla="*/ 19158 h 380814"/>
                  <a:gd name="connsiteX50" fmla="*/ 308881 w 381000"/>
                  <a:gd name="connsiteY50" fmla="*/ 57979 h 380814"/>
                  <a:gd name="connsiteX51" fmla="*/ 329750 w 381000"/>
                  <a:gd name="connsiteY51" fmla="*/ 68779 h 380814"/>
                  <a:gd name="connsiteX52" fmla="*/ 349524 w 381000"/>
                  <a:gd name="connsiteY52" fmla="*/ 102569 h 380814"/>
                  <a:gd name="connsiteX53" fmla="*/ 355142 w 381000"/>
                  <a:gd name="connsiteY53" fmla="*/ 144121 h 380814"/>
                  <a:gd name="connsiteX54" fmla="*/ 351760 w 381000"/>
                  <a:gd name="connsiteY54" fmla="*/ 165583 h 380814"/>
                  <a:gd name="connsiteX55" fmla="*/ 353012 w 381000"/>
                  <a:gd name="connsiteY55" fmla="*/ 166147 h 380814"/>
                  <a:gd name="connsiteX56" fmla="*/ 370052 w 381000"/>
                  <a:gd name="connsiteY56" fmla="*/ 181589 h 380814"/>
                  <a:gd name="connsiteX57" fmla="*/ 381000 w 381000"/>
                  <a:gd name="connsiteY57" fmla="*/ 237371 h 380814"/>
                  <a:gd name="connsiteX58" fmla="*/ 356953 w 381000"/>
                  <a:gd name="connsiteY58" fmla="*/ 295181 h 380814"/>
                  <a:gd name="connsiteX59" fmla="*/ 332767 w 381000"/>
                  <a:gd name="connsiteY59" fmla="*/ 308317 h 380814"/>
                  <a:gd name="connsiteX60" fmla="*/ 313353 w 381000"/>
                  <a:gd name="connsiteY60" fmla="*/ 349029 h 380814"/>
                  <a:gd name="connsiteX61" fmla="*/ 249403 w 381000"/>
                  <a:gd name="connsiteY61" fmla="*/ 380814 h 380814"/>
                  <a:gd name="connsiteX62" fmla="*/ 219698 w 381000"/>
                  <a:gd name="connsiteY62" fmla="*/ 373432 h 380814"/>
                  <a:gd name="connsiteX63" fmla="*/ 204788 w 381000"/>
                  <a:gd name="connsiteY63" fmla="*/ 345606 h 380814"/>
                  <a:gd name="connsiteX64" fmla="*/ 204788 w 381000"/>
                  <a:gd name="connsiteY64" fmla="*/ 285638 h 380814"/>
                  <a:gd name="connsiteX65" fmla="*/ 114300 w 381000"/>
                  <a:gd name="connsiteY65" fmla="*/ 123713 h 380814"/>
                  <a:gd name="connsiteX66" fmla="*/ 123825 w 381000"/>
                  <a:gd name="connsiteY66" fmla="*/ 114188 h 380814"/>
                  <a:gd name="connsiteX67" fmla="*/ 133350 w 381000"/>
                  <a:gd name="connsiteY67" fmla="*/ 123713 h 380814"/>
                  <a:gd name="connsiteX68" fmla="*/ 123825 w 381000"/>
                  <a:gd name="connsiteY68" fmla="*/ 133238 h 380814"/>
                  <a:gd name="connsiteX69" fmla="*/ 114300 w 381000"/>
                  <a:gd name="connsiteY69" fmla="*/ 123713 h 380814"/>
                  <a:gd name="connsiteX70" fmla="*/ 123825 w 381000"/>
                  <a:gd name="connsiteY70" fmla="*/ 247538 h 380814"/>
                  <a:gd name="connsiteX71" fmla="*/ 114300 w 381000"/>
                  <a:gd name="connsiteY71" fmla="*/ 257063 h 380814"/>
                  <a:gd name="connsiteX72" fmla="*/ 123825 w 381000"/>
                  <a:gd name="connsiteY72" fmla="*/ 266588 h 380814"/>
                  <a:gd name="connsiteX73" fmla="*/ 133350 w 381000"/>
                  <a:gd name="connsiteY73" fmla="*/ 257063 h 380814"/>
                  <a:gd name="connsiteX74" fmla="*/ 123825 w 381000"/>
                  <a:gd name="connsiteY74" fmla="*/ 247538 h 380814"/>
                  <a:gd name="connsiteX75" fmla="*/ 266700 w 381000"/>
                  <a:gd name="connsiteY75" fmla="*/ 161813 h 380814"/>
                  <a:gd name="connsiteX76" fmla="*/ 276225 w 381000"/>
                  <a:gd name="connsiteY76" fmla="*/ 171338 h 380814"/>
                  <a:gd name="connsiteX77" fmla="*/ 285750 w 381000"/>
                  <a:gd name="connsiteY77" fmla="*/ 161813 h 380814"/>
                  <a:gd name="connsiteX78" fmla="*/ 276225 w 381000"/>
                  <a:gd name="connsiteY78" fmla="*/ 152288 h 380814"/>
                  <a:gd name="connsiteX79" fmla="*/ 266700 w 381000"/>
                  <a:gd name="connsiteY79" fmla="*/ 161813 h 380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81000" h="380814">
                    <a:moveTo>
                      <a:pt x="155057" y="0"/>
                    </a:moveTo>
                    <a:cubicBezTo>
                      <a:pt x="168539" y="0"/>
                      <a:pt x="176213" y="13409"/>
                      <a:pt x="176213" y="26890"/>
                    </a:cubicBezTo>
                    <a:lnTo>
                      <a:pt x="176213" y="109426"/>
                    </a:lnTo>
                    <a:lnTo>
                      <a:pt x="159155" y="109426"/>
                    </a:lnTo>
                    <a:cubicBezTo>
                      <a:pt x="153503" y="95463"/>
                      <a:pt x="139814" y="85613"/>
                      <a:pt x="123825" y="85613"/>
                    </a:cubicBezTo>
                    <a:cubicBezTo>
                      <a:pt x="102783" y="85613"/>
                      <a:pt x="85725" y="102671"/>
                      <a:pt x="85725" y="123713"/>
                    </a:cubicBezTo>
                    <a:cubicBezTo>
                      <a:pt x="85725" y="144755"/>
                      <a:pt x="102783" y="161813"/>
                      <a:pt x="123825" y="161813"/>
                    </a:cubicBezTo>
                    <a:cubicBezTo>
                      <a:pt x="139815" y="161813"/>
                      <a:pt x="153503" y="151964"/>
                      <a:pt x="159155" y="138001"/>
                    </a:cubicBezTo>
                    <a:lnTo>
                      <a:pt x="176213" y="138001"/>
                    </a:lnTo>
                    <a:lnTo>
                      <a:pt x="176213" y="345606"/>
                    </a:lnTo>
                    <a:cubicBezTo>
                      <a:pt x="176213" y="356962"/>
                      <a:pt x="171412" y="368256"/>
                      <a:pt x="161302" y="373432"/>
                    </a:cubicBezTo>
                    <a:cubicBezTo>
                      <a:pt x="152655" y="377859"/>
                      <a:pt x="142694" y="380814"/>
                      <a:pt x="131596" y="380814"/>
                    </a:cubicBezTo>
                    <a:cubicBezTo>
                      <a:pt x="102818" y="380814"/>
                      <a:pt x="81416" y="366256"/>
                      <a:pt x="67647" y="349029"/>
                    </a:cubicBezTo>
                    <a:cubicBezTo>
                      <a:pt x="57536" y="336380"/>
                      <a:pt x="50890" y="321511"/>
                      <a:pt x="48233" y="308317"/>
                    </a:cubicBezTo>
                    <a:cubicBezTo>
                      <a:pt x="40561" y="306089"/>
                      <a:pt x="31897" y="301915"/>
                      <a:pt x="24047" y="295181"/>
                    </a:cubicBezTo>
                    <a:cubicBezTo>
                      <a:pt x="10518" y="283575"/>
                      <a:pt x="0" y="264889"/>
                      <a:pt x="0" y="237371"/>
                    </a:cubicBezTo>
                    <a:cubicBezTo>
                      <a:pt x="0" y="222983"/>
                      <a:pt x="1029" y="210452"/>
                      <a:pt x="3607" y="199913"/>
                    </a:cubicBezTo>
                    <a:lnTo>
                      <a:pt x="83816" y="199913"/>
                    </a:lnTo>
                    <a:cubicBezTo>
                      <a:pt x="96734" y="199913"/>
                      <a:pt x="107428" y="209438"/>
                      <a:pt x="109257" y="221848"/>
                    </a:cubicBezTo>
                    <a:cubicBezTo>
                      <a:pt x="95443" y="227568"/>
                      <a:pt x="85725" y="241181"/>
                      <a:pt x="85725" y="257063"/>
                    </a:cubicBezTo>
                    <a:cubicBezTo>
                      <a:pt x="85725" y="278106"/>
                      <a:pt x="102783" y="295163"/>
                      <a:pt x="123825" y="295163"/>
                    </a:cubicBezTo>
                    <a:cubicBezTo>
                      <a:pt x="144867" y="295163"/>
                      <a:pt x="161925" y="278106"/>
                      <a:pt x="161925" y="257063"/>
                    </a:cubicBezTo>
                    <a:cubicBezTo>
                      <a:pt x="161925" y="241018"/>
                      <a:pt x="152007" y="227290"/>
                      <a:pt x="137967" y="221674"/>
                    </a:cubicBezTo>
                    <a:cubicBezTo>
                      <a:pt x="135940" y="193537"/>
                      <a:pt x="112471" y="171338"/>
                      <a:pt x="83816" y="171338"/>
                    </a:cubicBezTo>
                    <a:lnTo>
                      <a:pt x="19801" y="171338"/>
                    </a:lnTo>
                    <a:cubicBezTo>
                      <a:pt x="22288" y="169283"/>
                      <a:pt x="25018" y="167549"/>
                      <a:pt x="27988" y="166147"/>
                    </a:cubicBezTo>
                    <a:cubicBezTo>
                      <a:pt x="28404" y="165953"/>
                      <a:pt x="28821" y="165764"/>
                      <a:pt x="29240" y="165583"/>
                    </a:cubicBezTo>
                    <a:cubicBezTo>
                      <a:pt x="27230" y="158590"/>
                      <a:pt x="26181" y="151287"/>
                      <a:pt x="25859" y="144121"/>
                    </a:cubicBezTo>
                    <a:cubicBezTo>
                      <a:pt x="25230" y="130123"/>
                      <a:pt x="27314" y="115541"/>
                      <a:pt x="31477" y="102569"/>
                    </a:cubicBezTo>
                    <a:cubicBezTo>
                      <a:pt x="35579" y="89790"/>
                      <a:pt x="42092" y="77373"/>
                      <a:pt x="51251" y="68779"/>
                    </a:cubicBezTo>
                    <a:cubicBezTo>
                      <a:pt x="57002" y="63382"/>
                      <a:pt x="64115" y="59302"/>
                      <a:pt x="72119" y="57979"/>
                    </a:cubicBezTo>
                    <a:cubicBezTo>
                      <a:pt x="75905" y="41980"/>
                      <a:pt x="85566" y="28753"/>
                      <a:pt x="97892" y="19158"/>
                    </a:cubicBezTo>
                    <a:cubicBezTo>
                      <a:pt x="113735" y="6824"/>
                      <a:pt x="134460" y="0"/>
                      <a:pt x="155057" y="0"/>
                    </a:cubicBezTo>
                    <a:close/>
                    <a:moveTo>
                      <a:pt x="204788" y="285638"/>
                    </a:moveTo>
                    <a:lnTo>
                      <a:pt x="236220" y="285638"/>
                    </a:lnTo>
                    <a:cubicBezTo>
                      <a:pt x="266205" y="285638"/>
                      <a:pt x="290513" y="261331"/>
                      <a:pt x="290513" y="231346"/>
                    </a:cubicBezTo>
                    <a:lnTo>
                      <a:pt x="290513" y="197144"/>
                    </a:lnTo>
                    <a:cubicBezTo>
                      <a:pt x="304476" y="191491"/>
                      <a:pt x="314325" y="177802"/>
                      <a:pt x="314325" y="161813"/>
                    </a:cubicBezTo>
                    <a:cubicBezTo>
                      <a:pt x="314325" y="140771"/>
                      <a:pt x="297268" y="123713"/>
                      <a:pt x="276225" y="123713"/>
                    </a:cubicBezTo>
                    <a:cubicBezTo>
                      <a:pt x="255182" y="123713"/>
                      <a:pt x="238125" y="140771"/>
                      <a:pt x="238125" y="161813"/>
                    </a:cubicBezTo>
                    <a:cubicBezTo>
                      <a:pt x="238125" y="177802"/>
                      <a:pt x="247974" y="191491"/>
                      <a:pt x="261938" y="197144"/>
                    </a:cubicBezTo>
                    <a:lnTo>
                      <a:pt x="261938" y="231346"/>
                    </a:lnTo>
                    <a:cubicBezTo>
                      <a:pt x="261938" y="245550"/>
                      <a:pt x="250424" y="257063"/>
                      <a:pt x="236220" y="257063"/>
                    </a:cubicBezTo>
                    <a:lnTo>
                      <a:pt x="204788" y="257063"/>
                    </a:lnTo>
                    <a:lnTo>
                      <a:pt x="204788" y="123847"/>
                    </a:lnTo>
                    <a:cubicBezTo>
                      <a:pt x="204788" y="123803"/>
                      <a:pt x="204788" y="123758"/>
                      <a:pt x="204788" y="123713"/>
                    </a:cubicBezTo>
                    <a:cubicBezTo>
                      <a:pt x="204788" y="123668"/>
                      <a:pt x="204788" y="123624"/>
                      <a:pt x="204788" y="123579"/>
                    </a:cubicBezTo>
                    <a:lnTo>
                      <a:pt x="204788" y="26890"/>
                    </a:lnTo>
                    <a:cubicBezTo>
                      <a:pt x="204788" y="13409"/>
                      <a:pt x="212461" y="0"/>
                      <a:pt x="225943" y="0"/>
                    </a:cubicBezTo>
                    <a:cubicBezTo>
                      <a:pt x="246539" y="0"/>
                      <a:pt x="267266" y="6824"/>
                      <a:pt x="283108" y="19158"/>
                    </a:cubicBezTo>
                    <a:cubicBezTo>
                      <a:pt x="295433" y="28753"/>
                      <a:pt x="305095" y="41980"/>
                      <a:pt x="308881" y="57979"/>
                    </a:cubicBezTo>
                    <a:cubicBezTo>
                      <a:pt x="316885" y="59302"/>
                      <a:pt x="323999" y="63382"/>
                      <a:pt x="329750" y="68779"/>
                    </a:cubicBezTo>
                    <a:cubicBezTo>
                      <a:pt x="338907" y="77373"/>
                      <a:pt x="345420" y="89790"/>
                      <a:pt x="349524" y="102569"/>
                    </a:cubicBezTo>
                    <a:cubicBezTo>
                      <a:pt x="353686" y="115541"/>
                      <a:pt x="355770" y="130123"/>
                      <a:pt x="355142" y="144121"/>
                    </a:cubicBezTo>
                    <a:cubicBezTo>
                      <a:pt x="354820" y="151287"/>
                      <a:pt x="353770" y="158590"/>
                      <a:pt x="351760" y="165583"/>
                    </a:cubicBezTo>
                    <a:cubicBezTo>
                      <a:pt x="352179" y="165764"/>
                      <a:pt x="352596" y="165953"/>
                      <a:pt x="353012" y="166147"/>
                    </a:cubicBezTo>
                    <a:cubicBezTo>
                      <a:pt x="360064" y="169473"/>
                      <a:pt x="365764" y="174680"/>
                      <a:pt x="370052" y="181589"/>
                    </a:cubicBezTo>
                    <a:cubicBezTo>
                      <a:pt x="378150" y="194633"/>
                      <a:pt x="381000" y="213427"/>
                      <a:pt x="381000" y="237371"/>
                    </a:cubicBezTo>
                    <a:cubicBezTo>
                      <a:pt x="381000" y="264889"/>
                      <a:pt x="370483" y="283575"/>
                      <a:pt x="356953" y="295181"/>
                    </a:cubicBezTo>
                    <a:cubicBezTo>
                      <a:pt x="349103" y="301915"/>
                      <a:pt x="340439" y="306089"/>
                      <a:pt x="332767" y="308317"/>
                    </a:cubicBezTo>
                    <a:cubicBezTo>
                      <a:pt x="330110" y="321511"/>
                      <a:pt x="323463" y="336380"/>
                      <a:pt x="313353" y="349029"/>
                    </a:cubicBezTo>
                    <a:cubicBezTo>
                      <a:pt x="299584" y="366256"/>
                      <a:pt x="278181" y="380814"/>
                      <a:pt x="249403" y="380814"/>
                    </a:cubicBezTo>
                    <a:cubicBezTo>
                      <a:pt x="238306" y="380814"/>
                      <a:pt x="228345" y="377859"/>
                      <a:pt x="219698" y="373432"/>
                    </a:cubicBezTo>
                    <a:cubicBezTo>
                      <a:pt x="209588" y="368256"/>
                      <a:pt x="204788" y="356962"/>
                      <a:pt x="204788" y="345606"/>
                    </a:cubicBezTo>
                    <a:lnTo>
                      <a:pt x="204788" y="285638"/>
                    </a:lnTo>
                    <a:close/>
                    <a:moveTo>
                      <a:pt x="114300" y="123713"/>
                    </a:moveTo>
                    <a:cubicBezTo>
                      <a:pt x="114300" y="118453"/>
                      <a:pt x="118565" y="114188"/>
                      <a:pt x="123825" y="114188"/>
                    </a:cubicBezTo>
                    <a:cubicBezTo>
                      <a:pt x="129085" y="114188"/>
                      <a:pt x="133350" y="118453"/>
                      <a:pt x="133350" y="123713"/>
                    </a:cubicBezTo>
                    <a:cubicBezTo>
                      <a:pt x="133350" y="128974"/>
                      <a:pt x="129085" y="133238"/>
                      <a:pt x="123825" y="133238"/>
                    </a:cubicBezTo>
                    <a:cubicBezTo>
                      <a:pt x="118565" y="133238"/>
                      <a:pt x="114300" y="128974"/>
                      <a:pt x="114300" y="123713"/>
                    </a:cubicBezTo>
                    <a:close/>
                    <a:moveTo>
                      <a:pt x="123825" y="247538"/>
                    </a:moveTo>
                    <a:cubicBezTo>
                      <a:pt x="118565" y="247538"/>
                      <a:pt x="114300" y="251804"/>
                      <a:pt x="114300" y="257063"/>
                    </a:cubicBezTo>
                    <a:cubicBezTo>
                      <a:pt x="114300" y="262323"/>
                      <a:pt x="118565" y="266588"/>
                      <a:pt x="123825" y="266588"/>
                    </a:cubicBezTo>
                    <a:cubicBezTo>
                      <a:pt x="129085" y="266588"/>
                      <a:pt x="133350" y="262323"/>
                      <a:pt x="133350" y="257063"/>
                    </a:cubicBezTo>
                    <a:cubicBezTo>
                      <a:pt x="133350" y="251804"/>
                      <a:pt x="129085" y="247538"/>
                      <a:pt x="123825" y="247538"/>
                    </a:cubicBezTo>
                    <a:close/>
                    <a:moveTo>
                      <a:pt x="266700" y="161813"/>
                    </a:moveTo>
                    <a:cubicBezTo>
                      <a:pt x="266700" y="167073"/>
                      <a:pt x="270965" y="171338"/>
                      <a:pt x="276225" y="171338"/>
                    </a:cubicBezTo>
                    <a:cubicBezTo>
                      <a:pt x="281485" y="171338"/>
                      <a:pt x="285750" y="167073"/>
                      <a:pt x="285750" y="161813"/>
                    </a:cubicBezTo>
                    <a:cubicBezTo>
                      <a:pt x="285750" y="156554"/>
                      <a:pt x="281485" y="152288"/>
                      <a:pt x="276225" y="152288"/>
                    </a:cubicBezTo>
                    <a:cubicBezTo>
                      <a:pt x="270965" y="152288"/>
                      <a:pt x="266700" y="156554"/>
                      <a:pt x="266700" y="161813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kern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Calibri" panose="020F0502020204030204"/>
                  <a:cs typeface="Segoe UI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194D80E-269F-C032-98A7-A2376A8421EE}"/>
                </a:ext>
              </a:extLst>
            </p:cNvPr>
            <p:cNvGrpSpPr/>
            <p:nvPr/>
          </p:nvGrpSpPr>
          <p:grpSpPr>
            <a:xfrm>
              <a:off x="8717165" y="3642684"/>
              <a:ext cx="2483209" cy="1171299"/>
              <a:chOff x="8717165" y="3642684"/>
              <a:chExt cx="2483209" cy="117129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19706D-2DD7-402E-BAB0-1EEE4EBC8750}"/>
                  </a:ext>
                </a:extLst>
              </p:cNvPr>
              <p:cNvSpPr txBox="1"/>
              <p:nvPr/>
            </p:nvSpPr>
            <p:spPr>
              <a:xfrm>
                <a:off x="8717165" y="4229208"/>
                <a:ext cx="248320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36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Fast growing </a:t>
                </a:r>
                <a:br>
                  <a:rPr lang="en-US" sz="16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</a:br>
                <a:r>
                  <a:rPr lang="en-US" sz="16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AI ecosystem </a:t>
                </a:r>
              </a:p>
            </p:txBody>
          </p:sp>
          <p:sp>
            <p:nvSpPr>
              <p:cNvPr id="20" name="Graphic 88">
                <a:extLst>
                  <a:ext uri="{FF2B5EF4-FFF2-40B4-BE49-F238E27FC236}">
                    <a16:creationId xmlns:a16="http://schemas.microsoft.com/office/drawing/2014/main" id="{1D7AF062-068B-8EF7-A5CA-55EF9DE0B6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30169" y="3642684"/>
                <a:ext cx="457200" cy="457200"/>
              </a:xfrm>
              <a:custGeom>
                <a:avLst/>
                <a:gdLst>
                  <a:gd name="connsiteX0" fmla="*/ 38100 w 333375"/>
                  <a:gd name="connsiteY0" fmla="*/ 19050 h 333375"/>
                  <a:gd name="connsiteX1" fmla="*/ 19050 w 333375"/>
                  <a:gd name="connsiteY1" fmla="*/ 0 h 333375"/>
                  <a:gd name="connsiteX2" fmla="*/ 0 w 333375"/>
                  <a:gd name="connsiteY2" fmla="*/ 19050 h 333375"/>
                  <a:gd name="connsiteX3" fmla="*/ 0 w 333375"/>
                  <a:gd name="connsiteY3" fmla="*/ 285750 h 333375"/>
                  <a:gd name="connsiteX4" fmla="*/ 47625 w 333375"/>
                  <a:gd name="connsiteY4" fmla="*/ 333375 h 333375"/>
                  <a:gd name="connsiteX5" fmla="*/ 314325 w 333375"/>
                  <a:gd name="connsiteY5" fmla="*/ 333375 h 333375"/>
                  <a:gd name="connsiteX6" fmla="*/ 333375 w 333375"/>
                  <a:gd name="connsiteY6" fmla="*/ 314325 h 333375"/>
                  <a:gd name="connsiteX7" fmla="*/ 314325 w 333375"/>
                  <a:gd name="connsiteY7" fmla="*/ 295275 h 333375"/>
                  <a:gd name="connsiteX8" fmla="*/ 47625 w 333375"/>
                  <a:gd name="connsiteY8" fmla="*/ 295275 h 333375"/>
                  <a:gd name="connsiteX9" fmla="*/ 38100 w 333375"/>
                  <a:gd name="connsiteY9" fmla="*/ 285750 h 333375"/>
                  <a:gd name="connsiteX10" fmla="*/ 38100 w 333375"/>
                  <a:gd name="connsiteY10" fmla="*/ 19050 h 333375"/>
                  <a:gd name="connsiteX11" fmla="*/ 204788 w 333375"/>
                  <a:gd name="connsiteY11" fmla="*/ 71438 h 333375"/>
                  <a:gd name="connsiteX12" fmla="*/ 223838 w 333375"/>
                  <a:gd name="connsiteY12" fmla="*/ 52388 h 333375"/>
                  <a:gd name="connsiteX13" fmla="*/ 309591 w 333375"/>
                  <a:gd name="connsiteY13" fmla="*/ 52388 h 333375"/>
                  <a:gd name="connsiteX14" fmla="*/ 323063 w 333375"/>
                  <a:gd name="connsiteY14" fmla="*/ 57969 h 333375"/>
                  <a:gd name="connsiteX15" fmla="*/ 328641 w 333375"/>
                  <a:gd name="connsiteY15" fmla="*/ 71444 h 333375"/>
                  <a:gd name="connsiteX16" fmla="*/ 328613 w 333375"/>
                  <a:gd name="connsiteY16" fmla="*/ 157168 h 333375"/>
                  <a:gd name="connsiteX17" fmla="*/ 309557 w 333375"/>
                  <a:gd name="connsiteY17" fmla="*/ 176213 h 333375"/>
                  <a:gd name="connsiteX18" fmla="*/ 290513 w 333375"/>
                  <a:gd name="connsiteY18" fmla="*/ 157157 h 333375"/>
                  <a:gd name="connsiteX19" fmla="*/ 290526 w 333375"/>
                  <a:gd name="connsiteY19" fmla="*/ 117415 h 333375"/>
                  <a:gd name="connsiteX20" fmla="*/ 203970 w 333375"/>
                  <a:gd name="connsiteY20" fmla="*/ 203970 h 333375"/>
                  <a:gd name="connsiteX21" fmla="*/ 177030 w 333375"/>
                  <a:gd name="connsiteY21" fmla="*/ 203970 h 333375"/>
                  <a:gd name="connsiteX22" fmla="*/ 142875 w 333375"/>
                  <a:gd name="connsiteY22" fmla="*/ 169816 h 333375"/>
                  <a:gd name="connsiteX23" fmla="*/ 94433 w 333375"/>
                  <a:gd name="connsiteY23" fmla="*/ 218258 h 333375"/>
                  <a:gd name="connsiteX24" fmla="*/ 67492 w 333375"/>
                  <a:gd name="connsiteY24" fmla="*/ 218258 h 333375"/>
                  <a:gd name="connsiteX25" fmla="*/ 67492 w 333375"/>
                  <a:gd name="connsiteY25" fmla="*/ 191317 h 333375"/>
                  <a:gd name="connsiteX26" fmla="*/ 129405 w 333375"/>
                  <a:gd name="connsiteY26" fmla="*/ 129405 h 333375"/>
                  <a:gd name="connsiteX27" fmla="*/ 156345 w 333375"/>
                  <a:gd name="connsiteY27" fmla="*/ 129405 h 333375"/>
                  <a:gd name="connsiteX28" fmla="*/ 190500 w 333375"/>
                  <a:gd name="connsiteY28" fmla="*/ 163560 h 333375"/>
                  <a:gd name="connsiteX29" fmla="*/ 263572 w 333375"/>
                  <a:gd name="connsiteY29" fmla="*/ 90488 h 333375"/>
                  <a:gd name="connsiteX30" fmla="*/ 223838 w 333375"/>
                  <a:gd name="connsiteY30" fmla="*/ 90488 h 333375"/>
                  <a:gd name="connsiteX31" fmla="*/ 204788 w 333375"/>
                  <a:gd name="connsiteY31" fmla="*/ 71438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33375" h="333375">
                    <a:moveTo>
                      <a:pt x="38100" y="19050"/>
                    </a:moveTo>
                    <a:cubicBezTo>
                      <a:pt x="38100" y="8529"/>
                      <a:pt x="29571" y="0"/>
                      <a:pt x="19050" y="0"/>
                    </a:cubicBezTo>
                    <a:cubicBezTo>
                      <a:pt x="8529" y="0"/>
                      <a:pt x="0" y="8529"/>
                      <a:pt x="0" y="19050"/>
                    </a:cubicBezTo>
                    <a:lnTo>
                      <a:pt x="0" y="285750"/>
                    </a:lnTo>
                    <a:cubicBezTo>
                      <a:pt x="0" y="312052"/>
                      <a:pt x="21322" y="333375"/>
                      <a:pt x="47625" y="333375"/>
                    </a:cubicBezTo>
                    <a:lnTo>
                      <a:pt x="314325" y="333375"/>
                    </a:lnTo>
                    <a:cubicBezTo>
                      <a:pt x="324846" y="333375"/>
                      <a:pt x="333375" y="324846"/>
                      <a:pt x="333375" y="314325"/>
                    </a:cubicBezTo>
                    <a:cubicBezTo>
                      <a:pt x="333375" y="303804"/>
                      <a:pt x="324846" y="295275"/>
                      <a:pt x="314325" y="295275"/>
                    </a:cubicBezTo>
                    <a:lnTo>
                      <a:pt x="47625" y="295275"/>
                    </a:lnTo>
                    <a:cubicBezTo>
                      <a:pt x="42365" y="295275"/>
                      <a:pt x="38100" y="291010"/>
                      <a:pt x="38100" y="285750"/>
                    </a:cubicBezTo>
                    <a:lnTo>
                      <a:pt x="38100" y="19050"/>
                    </a:lnTo>
                    <a:close/>
                    <a:moveTo>
                      <a:pt x="204788" y="71438"/>
                    </a:moveTo>
                    <a:cubicBezTo>
                      <a:pt x="204788" y="60917"/>
                      <a:pt x="213316" y="52388"/>
                      <a:pt x="223838" y="52388"/>
                    </a:cubicBezTo>
                    <a:lnTo>
                      <a:pt x="309591" y="52388"/>
                    </a:lnTo>
                    <a:cubicBezTo>
                      <a:pt x="314643" y="52388"/>
                      <a:pt x="319489" y="54395"/>
                      <a:pt x="323063" y="57969"/>
                    </a:cubicBezTo>
                    <a:cubicBezTo>
                      <a:pt x="326635" y="61543"/>
                      <a:pt x="328643" y="66390"/>
                      <a:pt x="328641" y="71444"/>
                    </a:cubicBezTo>
                    <a:lnTo>
                      <a:pt x="328613" y="157168"/>
                    </a:lnTo>
                    <a:cubicBezTo>
                      <a:pt x="328609" y="167690"/>
                      <a:pt x="320078" y="176216"/>
                      <a:pt x="309557" y="176213"/>
                    </a:cubicBezTo>
                    <a:cubicBezTo>
                      <a:pt x="299035" y="176209"/>
                      <a:pt x="290509" y="167678"/>
                      <a:pt x="290513" y="157157"/>
                    </a:cubicBezTo>
                    <a:lnTo>
                      <a:pt x="290526" y="117415"/>
                    </a:lnTo>
                    <a:lnTo>
                      <a:pt x="203970" y="203970"/>
                    </a:lnTo>
                    <a:cubicBezTo>
                      <a:pt x="196531" y="211409"/>
                      <a:pt x="184469" y="211409"/>
                      <a:pt x="177030" y="203970"/>
                    </a:cubicBezTo>
                    <a:lnTo>
                      <a:pt x="142875" y="169816"/>
                    </a:lnTo>
                    <a:lnTo>
                      <a:pt x="94433" y="218258"/>
                    </a:lnTo>
                    <a:cubicBezTo>
                      <a:pt x="86993" y="225697"/>
                      <a:pt x="74932" y="225697"/>
                      <a:pt x="67492" y="218258"/>
                    </a:cubicBezTo>
                    <a:cubicBezTo>
                      <a:pt x="60053" y="210819"/>
                      <a:pt x="60053" y="198756"/>
                      <a:pt x="67492" y="191317"/>
                    </a:cubicBezTo>
                    <a:lnTo>
                      <a:pt x="129405" y="129405"/>
                    </a:lnTo>
                    <a:cubicBezTo>
                      <a:pt x="136844" y="121965"/>
                      <a:pt x="148906" y="121965"/>
                      <a:pt x="156345" y="129405"/>
                    </a:cubicBezTo>
                    <a:lnTo>
                      <a:pt x="190500" y="163560"/>
                    </a:lnTo>
                    <a:lnTo>
                      <a:pt x="263572" y="90488"/>
                    </a:lnTo>
                    <a:lnTo>
                      <a:pt x="223838" y="90488"/>
                    </a:lnTo>
                    <a:cubicBezTo>
                      <a:pt x="213316" y="90488"/>
                      <a:pt x="204788" y="81958"/>
                      <a:pt x="204788" y="71438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kern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Calibri" panose="020F0502020204030204"/>
                  <a:cs typeface="Segoe UI" pitchFamily="34" charset="0"/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EE32E24-12C7-D1BE-B84B-52E9E2D858F5}"/>
              </a:ext>
            </a:extLst>
          </p:cNvPr>
          <p:cNvSpPr txBox="1"/>
          <p:nvPr/>
        </p:nvSpPr>
        <p:spPr>
          <a:xfrm>
            <a:off x="586740" y="1989683"/>
            <a:ext cx="11018520" cy="5156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 your .NET Applications with AI Today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898EB-EDAF-FC9E-865D-349DEF80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/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1421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ounded Rectangle 266">
            <a:extLst>
              <a:ext uri="{FF2B5EF4-FFF2-40B4-BE49-F238E27FC236}">
                <a16:creationId xmlns:a16="http://schemas.microsoft.com/office/drawing/2014/main" id="{04EE34AE-2F37-924E-3FDA-71A174569040}"/>
              </a:ext>
            </a:extLst>
          </p:cNvPr>
          <p:cNvSpPr/>
          <p:nvPr/>
        </p:nvSpPr>
        <p:spPr>
          <a:xfrm>
            <a:off x="6453076" y="337185"/>
            <a:ext cx="6386624" cy="6183630"/>
          </a:xfrm>
          <a:prstGeom prst="roundRect">
            <a:avLst>
              <a:gd name="adj" fmla="val 5905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8" name="Rounded Rectangle 9">
            <a:extLst>
              <a:ext uri="{FF2B5EF4-FFF2-40B4-BE49-F238E27FC236}">
                <a16:creationId xmlns:a16="http://schemas.microsoft.com/office/drawing/2014/main" id="{7F5E2251-698D-F8DF-9B06-9216BB6D335C}"/>
              </a:ext>
            </a:extLst>
          </p:cNvPr>
          <p:cNvSpPr/>
          <p:nvPr/>
        </p:nvSpPr>
        <p:spPr>
          <a:xfrm>
            <a:off x="7162063" y="981155"/>
            <a:ext cx="3515157" cy="443389"/>
          </a:xfrm>
          <a:prstGeom prst="roundRect">
            <a:avLst>
              <a:gd name="adj" fmla="val 5023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914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Monthly active users</a:t>
            </a:r>
          </a:p>
        </p:txBody>
      </p:sp>
      <p:sp>
        <p:nvSpPr>
          <p:cNvPr id="79" name="Text Placeholder 1">
            <a:extLst>
              <a:ext uri="{FF2B5EF4-FFF2-40B4-BE49-F238E27FC236}">
                <a16:creationId xmlns:a16="http://schemas.microsoft.com/office/drawing/2014/main" id="{001E4DE3-9644-C2A5-D742-A1D84BF13EA4}"/>
              </a:ext>
            </a:extLst>
          </p:cNvPr>
          <p:cNvSpPr txBox="1">
            <a:spLocks/>
          </p:cNvSpPr>
          <p:nvPr/>
        </p:nvSpPr>
        <p:spPr>
          <a:xfrm>
            <a:off x="7162063" y="695405"/>
            <a:ext cx="2745654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200" b="1" i="0" u="none" strike="noStrike" cap="none" spc="-50" normalizeH="0" baseline="0">
                <a:ln w="3175">
                  <a:noFill/>
                </a:ln>
                <a:solidFill>
                  <a:srgbClr val="9780E5"/>
                </a:solidFill>
                <a:effectLst/>
                <a:uLnTx/>
                <a:uFillTx/>
                <a:latin typeface="+mj-lt"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797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/>
            </a:pPr>
            <a:r>
              <a:rPr kumimoji="0" lang="en-US" sz="32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6.1+ Million</a:t>
            </a:r>
          </a:p>
        </p:txBody>
      </p:sp>
      <p:sp>
        <p:nvSpPr>
          <p:cNvPr id="81" name="Rounded Rectangle 9">
            <a:extLst>
              <a:ext uri="{FF2B5EF4-FFF2-40B4-BE49-F238E27FC236}">
                <a16:creationId xmlns:a16="http://schemas.microsoft.com/office/drawing/2014/main" id="{2D92E1D9-4D15-B306-0497-5101AE90D7FC}"/>
              </a:ext>
            </a:extLst>
          </p:cNvPr>
          <p:cNvSpPr/>
          <p:nvPr/>
        </p:nvSpPr>
        <p:spPr>
          <a:xfrm>
            <a:off x="7162063" y="2073330"/>
            <a:ext cx="3515157" cy="696754"/>
          </a:xfrm>
          <a:prstGeom prst="roundRect">
            <a:avLst>
              <a:gd name="adj" fmla="val 5023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914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Community members 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have contributed to .NET</a:t>
            </a:r>
          </a:p>
        </p:txBody>
      </p:sp>
      <p:sp>
        <p:nvSpPr>
          <p:cNvPr id="82" name="Text Placeholder 1">
            <a:extLst>
              <a:ext uri="{FF2B5EF4-FFF2-40B4-BE49-F238E27FC236}">
                <a16:creationId xmlns:a16="http://schemas.microsoft.com/office/drawing/2014/main" id="{A2373C5E-A88F-5E9C-377D-C7D8B9BE13E5}"/>
              </a:ext>
            </a:extLst>
          </p:cNvPr>
          <p:cNvSpPr txBox="1">
            <a:spLocks/>
          </p:cNvSpPr>
          <p:nvPr/>
        </p:nvSpPr>
        <p:spPr>
          <a:xfrm>
            <a:off x="7162063" y="1768530"/>
            <a:ext cx="2745654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600" b="1" i="0" u="none" strike="noStrike" cap="none" spc="-50" normalizeH="0" baseline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797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/>
            </a:pPr>
            <a:r>
              <a:rPr kumimoji="0" lang="en-US" sz="32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53,000+</a:t>
            </a:r>
          </a:p>
        </p:txBody>
      </p:sp>
      <p:pic>
        <p:nvPicPr>
          <p:cNvPr id="83" name="Picture 2">
            <a:extLst>
              <a:ext uri="{FF2B5EF4-FFF2-40B4-BE49-F238E27FC236}">
                <a16:creationId xmlns:a16="http://schemas.microsoft.com/office/drawing/2014/main" id="{C84FC2B0-A4F4-A17E-E20F-1569036CB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1" t="-5140" r="13826"/>
          <a:stretch/>
        </p:blipFill>
        <p:spPr bwMode="auto">
          <a:xfrm>
            <a:off x="8687586" y="5428098"/>
            <a:ext cx="424582" cy="34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B37EFA06-704D-AB90-FDAC-E2889B92D1C7}"/>
              </a:ext>
            </a:extLst>
          </p:cNvPr>
          <p:cNvSpPr/>
          <p:nvPr/>
        </p:nvSpPr>
        <p:spPr bwMode="auto">
          <a:xfrm>
            <a:off x="7162063" y="5770998"/>
            <a:ext cx="4430939" cy="421981"/>
          </a:xfrm>
          <a:prstGeom prst="roundRect">
            <a:avLst>
              <a:gd name="adj" fmla="val 6770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914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</a:t>
            </a:r>
            <a:r>
              <a:rPr kumimoji="0" lang="en-US" sz="1600" b="1" i="0" u="none" strike="noStrike" kern="1200" cap="none" spc="0" normalizeH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Programming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 on GitHub</a:t>
            </a:r>
          </a:p>
        </p:txBody>
      </p:sp>
      <p:sp>
        <p:nvSpPr>
          <p:cNvPr id="86" name="Text Placeholder 1">
            <a:extLst>
              <a:ext uri="{FF2B5EF4-FFF2-40B4-BE49-F238E27FC236}">
                <a16:creationId xmlns:a16="http://schemas.microsoft.com/office/drawing/2014/main" id="{A93535F5-0485-B4DC-6395-498FDAC5CBAB}"/>
              </a:ext>
            </a:extLst>
          </p:cNvPr>
          <p:cNvSpPr txBox="1">
            <a:spLocks/>
          </p:cNvSpPr>
          <p:nvPr/>
        </p:nvSpPr>
        <p:spPr>
          <a:xfrm>
            <a:off x="7162063" y="5428098"/>
            <a:ext cx="2745654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600" b="1" i="0" u="none" strike="noStrike" cap="none" spc="-50" normalizeH="0" baseline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797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/>
            </a:pPr>
            <a:r>
              <a:rPr kumimoji="0" lang="en-US" sz="32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5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DA854038-E60A-8E16-2E40-38AC23EA0F8F}"/>
              </a:ext>
            </a:extLst>
          </p:cNvPr>
          <p:cNvSpPr/>
          <p:nvPr/>
        </p:nvSpPr>
        <p:spPr bwMode="auto">
          <a:xfrm>
            <a:off x="7162063" y="4650176"/>
            <a:ext cx="3515157" cy="418052"/>
          </a:xfrm>
          <a:prstGeom prst="roundRect">
            <a:avLst>
              <a:gd name="adj" fmla="val 5136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914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Highest velocity OSS project</a:t>
            </a:r>
          </a:p>
        </p:txBody>
      </p:sp>
      <p:sp>
        <p:nvSpPr>
          <p:cNvPr id="89" name="Text Placeholder 1">
            <a:extLst>
              <a:ext uri="{FF2B5EF4-FFF2-40B4-BE49-F238E27FC236}">
                <a16:creationId xmlns:a16="http://schemas.microsoft.com/office/drawing/2014/main" id="{E25B4AF7-E780-A5EA-352E-524CED8B0524}"/>
              </a:ext>
            </a:extLst>
          </p:cNvPr>
          <p:cNvSpPr txBox="1">
            <a:spLocks/>
          </p:cNvSpPr>
          <p:nvPr/>
        </p:nvSpPr>
        <p:spPr>
          <a:xfrm>
            <a:off x="7162063" y="4307276"/>
            <a:ext cx="2745654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600" b="1" i="0" u="none" strike="noStrike" cap="none" spc="-50" normalizeH="0" baseline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797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/>
            </a:pPr>
            <a:r>
              <a:rPr kumimoji="0" lang="en-US" sz="32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CABB94-A7D5-EB20-5322-75E4E632225A}"/>
              </a:ext>
            </a:extLst>
          </p:cNvPr>
          <p:cNvGrpSpPr/>
          <p:nvPr/>
        </p:nvGrpSpPr>
        <p:grpSpPr>
          <a:xfrm>
            <a:off x="8755421" y="4313773"/>
            <a:ext cx="1387103" cy="327869"/>
            <a:chOff x="6855538" y="4276912"/>
            <a:chExt cx="1387103" cy="327869"/>
          </a:xfrm>
        </p:grpSpPr>
        <p:grpSp>
          <p:nvGrpSpPr>
            <p:cNvPr id="91" name="Graphic 56">
              <a:extLst>
                <a:ext uri="{FF2B5EF4-FFF2-40B4-BE49-F238E27FC236}">
                  <a16:creationId xmlns:a16="http://schemas.microsoft.com/office/drawing/2014/main" id="{EAB4566F-47C9-2D93-81F9-B407095AD9E5}"/>
                </a:ext>
              </a:extLst>
            </p:cNvPr>
            <p:cNvGrpSpPr/>
            <p:nvPr/>
          </p:nvGrpSpPr>
          <p:grpSpPr>
            <a:xfrm>
              <a:off x="7306300" y="4355290"/>
              <a:ext cx="936341" cy="171113"/>
              <a:chOff x="7468264" y="5777478"/>
              <a:chExt cx="577930" cy="105615"/>
            </a:xfrm>
            <a:solidFill>
              <a:srgbClr val="091F2C"/>
            </a:solidFill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8B237D8-D780-53B5-3157-C1E1FB49F05E}"/>
                  </a:ext>
                </a:extLst>
              </p:cNvPr>
              <p:cNvSpPr/>
              <p:nvPr/>
            </p:nvSpPr>
            <p:spPr>
              <a:xfrm>
                <a:off x="7469730" y="5777478"/>
                <a:ext cx="49692" cy="54850"/>
              </a:xfrm>
              <a:custGeom>
                <a:avLst/>
                <a:gdLst>
                  <a:gd name="connsiteX0" fmla="*/ 27539 w 49692"/>
                  <a:gd name="connsiteY0" fmla="*/ 43776 h 54850"/>
                  <a:gd name="connsiteX1" fmla="*/ 41802 w 49692"/>
                  <a:gd name="connsiteY1" fmla="*/ 36870 h 54850"/>
                  <a:gd name="connsiteX2" fmla="*/ 49389 w 49692"/>
                  <a:gd name="connsiteY2" fmla="*/ 44685 h 54850"/>
                  <a:gd name="connsiteX3" fmla="*/ 28109 w 49692"/>
                  <a:gd name="connsiteY3" fmla="*/ 54851 h 54850"/>
                  <a:gd name="connsiteX4" fmla="*/ 7929 w 49692"/>
                  <a:gd name="connsiteY4" fmla="*/ 47113 h 54850"/>
                  <a:gd name="connsiteX5" fmla="*/ 0 w 49692"/>
                  <a:gd name="connsiteY5" fmla="*/ 27578 h 54850"/>
                  <a:gd name="connsiteX6" fmla="*/ 8080 w 49692"/>
                  <a:gd name="connsiteY6" fmla="*/ 7890 h 54850"/>
                  <a:gd name="connsiteX7" fmla="*/ 27844 w 49692"/>
                  <a:gd name="connsiteY7" fmla="*/ 0 h 54850"/>
                  <a:gd name="connsiteX8" fmla="*/ 49693 w 49692"/>
                  <a:gd name="connsiteY8" fmla="*/ 9939 h 54850"/>
                  <a:gd name="connsiteX9" fmla="*/ 42333 w 49692"/>
                  <a:gd name="connsiteY9" fmla="*/ 18285 h 54850"/>
                  <a:gd name="connsiteX10" fmla="*/ 28375 w 49692"/>
                  <a:gd name="connsiteY10" fmla="*/ 11305 h 54850"/>
                  <a:gd name="connsiteX11" fmla="*/ 16957 w 49692"/>
                  <a:gd name="connsiteY11" fmla="*/ 15667 h 54850"/>
                  <a:gd name="connsiteX12" fmla="*/ 12216 w 49692"/>
                  <a:gd name="connsiteY12" fmla="*/ 27427 h 54850"/>
                  <a:gd name="connsiteX13" fmla="*/ 16692 w 49692"/>
                  <a:gd name="connsiteY13" fmla="*/ 39300 h 54850"/>
                  <a:gd name="connsiteX14" fmla="*/ 27539 w 49692"/>
                  <a:gd name="connsiteY14" fmla="*/ 43776 h 5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692" h="54850">
                    <a:moveTo>
                      <a:pt x="27539" y="43776"/>
                    </a:moveTo>
                    <a:cubicBezTo>
                      <a:pt x="33356" y="43776"/>
                      <a:pt x="38110" y="41474"/>
                      <a:pt x="41802" y="36870"/>
                    </a:cubicBezTo>
                    <a:lnTo>
                      <a:pt x="49389" y="44685"/>
                    </a:lnTo>
                    <a:cubicBezTo>
                      <a:pt x="43370" y="51463"/>
                      <a:pt x="36276" y="54851"/>
                      <a:pt x="28109" y="54851"/>
                    </a:cubicBezTo>
                    <a:cubicBezTo>
                      <a:pt x="19940" y="54851"/>
                      <a:pt x="13214" y="52273"/>
                      <a:pt x="7929" y="47113"/>
                    </a:cubicBezTo>
                    <a:cubicBezTo>
                      <a:pt x="2642" y="41953"/>
                      <a:pt x="0" y="35443"/>
                      <a:pt x="0" y="27578"/>
                    </a:cubicBezTo>
                    <a:cubicBezTo>
                      <a:pt x="0" y="19714"/>
                      <a:pt x="2694" y="13152"/>
                      <a:pt x="8080" y="7890"/>
                    </a:cubicBezTo>
                    <a:cubicBezTo>
                      <a:pt x="13467" y="2630"/>
                      <a:pt x="20054" y="0"/>
                      <a:pt x="27844" y="0"/>
                    </a:cubicBezTo>
                    <a:cubicBezTo>
                      <a:pt x="36542" y="0"/>
                      <a:pt x="43826" y="3314"/>
                      <a:pt x="49693" y="9939"/>
                    </a:cubicBezTo>
                    <a:lnTo>
                      <a:pt x="42333" y="18285"/>
                    </a:lnTo>
                    <a:cubicBezTo>
                      <a:pt x="38591" y="13631"/>
                      <a:pt x="33939" y="11305"/>
                      <a:pt x="28375" y="11305"/>
                    </a:cubicBezTo>
                    <a:cubicBezTo>
                      <a:pt x="23922" y="11305"/>
                      <a:pt x="20116" y="12759"/>
                      <a:pt x="16957" y="15667"/>
                    </a:cubicBezTo>
                    <a:cubicBezTo>
                      <a:pt x="13794" y="18577"/>
                      <a:pt x="12216" y="22495"/>
                      <a:pt x="12216" y="27427"/>
                    </a:cubicBezTo>
                    <a:cubicBezTo>
                      <a:pt x="12216" y="32359"/>
                      <a:pt x="13707" y="36316"/>
                      <a:pt x="16692" y="39300"/>
                    </a:cubicBezTo>
                    <a:cubicBezTo>
                      <a:pt x="19674" y="42285"/>
                      <a:pt x="23293" y="43776"/>
                      <a:pt x="27539" y="43776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B5DBDF0-1495-D8DB-664E-6EC5080F68FC}"/>
                  </a:ext>
                </a:extLst>
              </p:cNvPr>
              <p:cNvSpPr/>
              <p:nvPr/>
            </p:nvSpPr>
            <p:spPr>
              <a:xfrm>
                <a:off x="7528450" y="5778692"/>
                <a:ext cx="34442" cy="53029"/>
              </a:xfrm>
              <a:custGeom>
                <a:avLst/>
                <a:gdLst>
                  <a:gd name="connsiteX0" fmla="*/ 0 w 34442"/>
                  <a:gd name="connsiteY0" fmla="*/ 53030 h 53029"/>
                  <a:gd name="connsiteX1" fmla="*/ 0 w 34442"/>
                  <a:gd name="connsiteY1" fmla="*/ 0 h 53029"/>
                  <a:gd name="connsiteX2" fmla="*/ 11836 w 34442"/>
                  <a:gd name="connsiteY2" fmla="*/ 0 h 53029"/>
                  <a:gd name="connsiteX3" fmla="*/ 11836 w 34442"/>
                  <a:gd name="connsiteY3" fmla="*/ 42484 h 53029"/>
                  <a:gd name="connsiteX4" fmla="*/ 34443 w 34442"/>
                  <a:gd name="connsiteY4" fmla="*/ 42484 h 53029"/>
                  <a:gd name="connsiteX5" fmla="*/ 34443 w 34442"/>
                  <a:gd name="connsiteY5" fmla="*/ 53030 h 53029"/>
                  <a:gd name="connsiteX6" fmla="*/ 0 w 34442"/>
                  <a:gd name="connsiteY6" fmla="*/ 53030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442" h="53029">
                    <a:moveTo>
                      <a:pt x="0" y="53030"/>
                    </a:moveTo>
                    <a:lnTo>
                      <a:pt x="0" y="0"/>
                    </a:lnTo>
                    <a:lnTo>
                      <a:pt x="11836" y="0"/>
                    </a:lnTo>
                    <a:lnTo>
                      <a:pt x="11836" y="42484"/>
                    </a:lnTo>
                    <a:lnTo>
                      <a:pt x="34443" y="42484"/>
                    </a:lnTo>
                    <a:lnTo>
                      <a:pt x="34443" y="53030"/>
                    </a:lnTo>
                    <a:lnTo>
                      <a:pt x="0" y="5303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05552D3-C6DA-657F-A989-5BC9B762C572}"/>
                  </a:ext>
                </a:extLst>
              </p:cNvPr>
              <p:cNvSpPr/>
              <p:nvPr/>
            </p:nvSpPr>
            <p:spPr>
              <a:xfrm>
                <a:off x="7567066" y="5777479"/>
                <a:ext cx="55685" cy="54773"/>
              </a:xfrm>
              <a:custGeom>
                <a:avLst/>
                <a:gdLst>
                  <a:gd name="connsiteX0" fmla="*/ 47644 w 55685"/>
                  <a:gd name="connsiteY0" fmla="*/ 46922 h 54773"/>
                  <a:gd name="connsiteX1" fmla="*/ 27843 w 55685"/>
                  <a:gd name="connsiteY1" fmla="*/ 54774 h 54773"/>
                  <a:gd name="connsiteX2" fmla="*/ 8041 w 55685"/>
                  <a:gd name="connsiteY2" fmla="*/ 46922 h 54773"/>
                  <a:gd name="connsiteX3" fmla="*/ 0 w 55685"/>
                  <a:gd name="connsiteY3" fmla="*/ 27389 h 54773"/>
                  <a:gd name="connsiteX4" fmla="*/ 8041 w 55685"/>
                  <a:gd name="connsiteY4" fmla="*/ 7852 h 54773"/>
                  <a:gd name="connsiteX5" fmla="*/ 27843 w 55685"/>
                  <a:gd name="connsiteY5" fmla="*/ 0 h 54773"/>
                  <a:gd name="connsiteX6" fmla="*/ 47644 w 55685"/>
                  <a:gd name="connsiteY6" fmla="*/ 7852 h 54773"/>
                  <a:gd name="connsiteX7" fmla="*/ 55685 w 55685"/>
                  <a:gd name="connsiteY7" fmla="*/ 27387 h 54773"/>
                  <a:gd name="connsiteX8" fmla="*/ 47644 w 55685"/>
                  <a:gd name="connsiteY8" fmla="*/ 46922 h 54773"/>
                  <a:gd name="connsiteX9" fmla="*/ 43623 w 55685"/>
                  <a:gd name="connsiteY9" fmla="*/ 27424 h 54773"/>
                  <a:gd name="connsiteX10" fmla="*/ 39070 w 55685"/>
                  <a:gd name="connsiteY10" fmla="*/ 15323 h 54773"/>
                  <a:gd name="connsiteX11" fmla="*/ 27879 w 55685"/>
                  <a:gd name="connsiteY11" fmla="*/ 10316 h 54773"/>
                  <a:gd name="connsiteX12" fmla="*/ 16690 w 55685"/>
                  <a:gd name="connsiteY12" fmla="*/ 15325 h 54773"/>
                  <a:gd name="connsiteX13" fmla="*/ 12137 w 55685"/>
                  <a:gd name="connsiteY13" fmla="*/ 27424 h 54773"/>
                  <a:gd name="connsiteX14" fmla="*/ 16690 w 55685"/>
                  <a:gd name="connsiteY14" fmla="*/ 39487 h 54773"/>
                  <a:gd name="connsiteX15" fmla="*/ 27881 w 55685"/>
                  <a:gd name="connsiteY15" fmla="*/ 44456 h 54773"/>
                  <a:gd name="connsiteX16" fmla="*/ 39072 w 55685"/>
                  <a:gd name="connsiteY16" fmla="*/ 39487 h 54773"/>
                  <a:gd name="connsiteX17" fmla="*/ 43622 w 55685"/>
                  <a:gd name="connsiteY17" fmla="*/ 27425 h 5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5685" h="54773">
                    <a:moveTo>
                      <a:pt x="47644" y="46922"/>
                    </a:moveTo>
                    <a:cubicBezTo>
                      <a:pt x="42283" y="52157"/>
                      <a:pt x="35683" y="54774"/>
                      <a:pt x="27843" y="54774"/>
                    </a:cubicBezTo>
                    <a:cubicBezTo>
                      <a:pt x="20002" y="54774"/>
                      <a:pt x="13402" y="52157"/>
                      <a:pt x="8041" y="46922"/>
                    </a:cubicBezTo>
                    <a:cubicBezTo>
                      <a:pt x="2680" y="41687"/>
                      <a:pt x="0" y="35177"/>
                      <a:pt x="0" y="27389"/>
                    </a:cubicBezTo>
                    <a:cubicBezTo>
                      <a:pt x="0" y="19599"/>
                      <a:pt x="2680" y="13087"/>
                      <a:pt x="8041" y="7852"/>
                    </a:cubicBezTo>
                    <a:cubicBezTo>
                      <a:pt x="13402" y="2617"/>
                      <a:pt x="20002" y="0"/>
                      <a:pt x="27843" y="0"/>
                    </a:cubicBezTo>
                    <a:cubicBezTo>
                      <a:pt x="35683" y="0"/>
                      <a:pt x="42283" y="2617"/>
                      <a:pt x="47644" y="7852"/>
                    </a:cubicBezTo>
                    <a:cubicBezTo>
                      <a:pt x="53005" y="13087"/>
                      <a:pt x="55685" y="19599"/>
                      <a:pt x="55685" y="27387"/>
                    </a:cubicBezTo>
                    <a:cubicBezTo>
                      <a:pt x="55685" y="35177"/>
                      <a:pt x="53005" y="41687"/>
                      <a:pt x="47644" y="46922"/>
                    </a:cubicBezTo>
                    <a:close/>
                    <a:moveTo>
                      <a:pt x="43623" y="27424"/>
                    </a:moveTo>
                    <a:cubicBezTo>
                      <a:pt x="43623" y="22696"/>
                      <a:pt x="42106" y="18662"/>
                      <a:pt x="39070" y="15323"/>
                    </a:cubicBezTo>
                    <a:cubicBezTo>
                      <a:pt x="36038" y="11986"/>
                      <a:pt x="32305" y="10316"/>
                      <a:pt x="27879" y="10316"/>
                    </a:cubicBezTo>
                    <a:cubicBezTo>
                      <a:pt x="23453" y="10316"/>
                      <a:pt x="19724" y="11986"/>
                      <a:pt x="16690" y="15325"/>
                    </a:cubicBezTo>
                    <a:cubicBezTo>
                      <a:pt x="13655" y="18662"/>
                      <a:pt x="12137" y="22696"/>
                      <a:pt x="12137" y="27424"/>
                    </a:cubicBezTo>
                    <a:cubicBezTo>
                      <a:pt x="12137" y="32155"/>
                      <a:pt x="13655" y="36175"/>
                      <a:pt x="16690" y="39487"/>
                    </a:cubicBezTo>
                    <a:cubicBezTo>
                      <a:pt x="19724" y="42801"/>
                      <a:pt x="23453" y="44456"/>
                      <a:pt x="27881" y="44456"/>
                    </a:cubicBezTo>
                    <a:cubicBezTo>
                      <a:pt x="32305" y="44456"/>
                      <a:pt x="36036" y="42801"/>
                      <a:pt x="39072" y="39487"/>
                    </a:cubicBezTo>
                    <a:cubicBezTo>
                      <a:pt x="42104" y="36175"/>
                      <a:pt x="43622" y="32155"/>
                      <a:pt x="43622" y="27425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4282486C-CCFE-A30C-43C9-6065D83B419C}"/>
                  </a:ext>
                </a:extLst>
              </p:cNvPr>
              <p:cNvSpPr/>
              <p:nvPr/>
            </p:nvSpPr>
            <p:spPr>
              <a:xfrm>
                <a:off x="7632005" y="5778692"/>
                <a:ext cx="45444" cy="53559"/>
              </a:xfrm>
              <a:custGeom>
                <a:avLst/>
                <a:gdLst>
                  <a:gd name="connsiteX0" fmla="*/ 14794 w 45444"/>
                  <a:gd name="connsiteY0" fmla="*/ 39336 h 53559"/>
                  <a:gd name="connsiteX1" fmla="*/ 22758 w 45444"/>
                  <a:gd name="connsiteY1" fmla="*/ 43017 h 53559"/>
                  <a:gd name="connsiteX2" fmla="*/ 30689 w 45444"/>
                  <a:gd name="connsiteY2" fmla="*/ 39336 h 53559"/>
                  <a:gd name="connsiteX3" fmla="*/ 33610 w 45444"/>
                  <a:gd name="connsiteY3" fmla="*/ 29285 h 53559"/>
                  <a:gd name="connsiteX4" fmla="*/ 33610 w 45444"/>
                  <a:gd name="connsiteY4" fmla="*/ 2 h 53559"/>
                  <a:gd name="connsiteX5" fmla="*/ 45444 w 45444"/>
                  <a:gd name="connsiteY5" fmla="*/ 2 h 53559"/>
                  <a:gd name="connsiteX6" fmla="*/ 45444 w 45444"/>
                  <a:gd name="connsiteY6" fmla="*/ 29664 h 53559"/>
                  <a:gd name="connsiteX7" fmla="*/ 39073 w 45444"/>
                  <a:gd name="connsiteY7" fmla="*/ 47378 h 53559"/>
                  <a:gd name="connsiteX8" fmla="*/ 22758 w 45444"/>
                  <a:gd name="connsiteY8" fmla="*/ 53559 h 53559"/>
                  <a:gd name="connsiteX9" fmla="*/ 6411 w 45444"/>
                  <a:gd name="connsiteY9" fmla="*/ 47341 h 53559"/>
                  <a:gd name="connsiteX10" fmla="*/ 0 w 45444"/>
                  <a:gd name="connsiteY10" fmla="*/ 29664 h 53559"/>
                  <a:gd name="connsiteX11" fmla="*/ 0 w 45444"/>
                  <a:gd name="connsiteY11" fmla="*/ 0 h 53559"/>
                  <a:gd name="connsiteX12" fmla="*/ 11836 w 45444"/>
                  <a:gd name="connsiteY12" fmla="*/ 0 h 53559"/>
                  <a:gd name="connsiteX13" fmla="*/ 11836 w 45444"/>
                  <a:gd name="connsiteY13" fmla="*/ 29283 h 53559"/>
                  <a:gd name="connsiteX14" fmla="*/ 14794 w 45444"/>
                  <a:gd name="connsiteY14" fmla="*/ 39336 h 5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5444" h="53559">
                    <a:moveTo>
                      <a:pt x="14794" y="39336"/>
                    </a:moveTo>
                    <a:cubicBezTo>
                      <a:pt x="16768" y="41791"/>
                      <a:pt x="19423" y="43017"/>
                      <a:pt x="22758" y="43017"/>
                    </a:cubicBezTo>
                    <a:cubicBezTo>
                      <a:pt x="26099" y="43017"/>
                      <a:pt x="28740" y="41791"/>
                      <a:pt x="30689" y="39336"/>
                    </a:cubicBezTo>
                    <a:cubicBezTo>
                      <a:pt x="32634" y="36884"/>
                      <a:pt x="33610" y="33533"/>
                      <a:pt x="33610" y="29285"/>
                    </a:cubicBezTo>
                    <a:lnTo>
                      <a:pt x="33610" y="2"/>
                    </a:lnTo>
                    <a:lnTo>
                      <a:pt x="45444" y="2"/>
                    </a:lnTo>
                    <a:lnTo>
                      <a:pt x="45444" y="29664"/>
                    </a:lnTo>
                    <a:cubicBezTo>
                      <a:pt x="45444" y="37353"/>
                      <a:pt x="43318" y="43256"/>
                      <a:pt x="39073" y="47378"/>
                    </a:cubicBezTo>
                    <a:cubicBezTo>
                      <a:pt x="34823" y="51500"/>
                      <a:pt x="29385" y="53559"/>
                      <a:pt x="22758" y="53559"/>
                    </a:cubicBezTo>
                    <a:cubicBezTo>
                      <a:pt x="16134" y="53559"/>
                      <a:pt x="10685" y="51489"/>
                      <a:pt x="6411" y="47341"/>
                    </a:cubicBezTo>
                    <a:cubicBezTo>
                      <a:pt x="2136" y="43194"/>
                      <a:pt x="0" y="37301"/>
                      <a:pt x="0" y="29664"/>
                    </a:cubicBezTo>
                    <a:lnTo>
                      <a:pt x="0" y="0"/>
                    </a:lnTo>
                    <a:lnTo>
                      <a:pt x="11836" y="0"/>
                    </a:lnTo>
                    <a:lnTo>
                      <a:pt x="11836" y="29283"/>
                    </a:lnTo>
                    <a:cubicBezTo>
                      <a:pt x="11836" y="33533"/>
                      <a:pt x="12822" y="36884"/>
                      <a:pt x="14794" y="39336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0AE2C7E-EA3D-AF4E-9E8A-CE012A20BE59}"/>
                  </a:ext>
                </a:extLst>
              </p:cNvPr>
              <p:cNvSpPr/>
              <p:nvPr/>
            </p:nvSpPr>
            <p:spPr>
              <a:xfrm>
                <a:off x="7689738" y="5778692"/>
                <a:ext cx="48101" cy="53029"/>
              </a:xfrm>
              <a:custGeom>
                <a:avLst/>
                <a:gdLst>
                  <a:gd name="connsiteX0" fmla="*/ 40514 w 48101"/>
                  <a:gd name="connsiteY0" fmla="*/ 6942 h 53029"/>
                  <a:gd name="connsiteX1" fmla="*/ 48101 w 48101"/>
                  <a:gd name="connsiteY1" fmla="*/ 26249 h 53029"/>
                  <a:gd name="connsiteX2" fmla="*/ 40703 w 48101"/>
                  <a:gd name="connsiteY2" fmla="*/ 45823 h 53029"/>
                  <a:gd name="connsiteX3" fmla="*/ 18133 w 48101"/>
                  <a:gd name="connsiteY3" fmla="*/ 53030 h 53029"/>
                  <a:gd name="connsiteX4" fmla="*/ 0 w 48101"/>
                  <a:gd name="connsiteY4" fmla="*/ 53030 h 53029"/>
                  <a:gd name="connsiteX5" fmla="*/ 0 w 48101"/>
                  <a:gd name="connsiteY5" fmla="*/ 0 h 53029"/>
                  <a:gd name="connsiteX6" fmla="*/ 18741 w 48101"/>
                  <a:gd name="connsiteY6" fmla="*/ 0 h 53029"/>
                  <a:gd name="connsiteX7" fmla="*/ 40514 w 48101"/>
                  <a:gd name="connsiteY7" fmla="*/ 6942 h 53029"/>
                  <a:gd name="connsiteX8" fmla="*/ 31826 w 48101"/>
                  <a:gd name="connsiteY8" fmla="*/ 38464 h 53029"/>
                  <a:gd name="connsiteX9" fmla="*/ 36189 w 48101"/>
                  <a:gd name="connsiteY9" fmla="*/ 26553 h 53029"/>
                  <a:gd name="connsiteX10" fmla="*/ 31826 w 48101"/>
                  <a:gd name="connsiteY10" fmla="*/ 14529 h 53029"/>
                  <a:gd name="connsiteX11" fmla="*/ 18438 w 48101"/>
                  <a:gd name="connsiteY11" fmla="*/ 10318 h 53029"/>
                  <a:gd name="connsiteX12" fmla="*/ 11837 w 48101"/>
                  <a:gd name="connsiteY12" fmla="*/ 10318 h 53029"/>
                  <a:gd name="connsiteX13" fmla="*/ 11837 w 48101"/>
                  <a:gd name="connsiteY13" fmla="*/ 42561 h 53029"/>
                  <a:gd name="connsiteX14" fmla="*/ 19347 w 48101"/>
                  <a:gd name="connsiteY14" fmla="*/ 42561 h 53029"/>
                  <a:gd name="connsiteX15" fmla="*/ 31828 w 48101"/>
                  <a:gd name="connsiteY15" fmla="*/ 38464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8101" h="53029">
                    <a:moveTo>
                      <a:pt x="40514" y="6942"/>
                    </a:moveTo>
                    <a:cubicBezTo>
                      <a:pt x="45570" y="11569"/>
                      <a:pt x="48101" y="18005"/>
                      <a:pt x="48101" y="26249"/>
                    </a:cubicBezTo>
                    <a:cubicBezTo>
                      <a:pt x="48101" y="34493"/>
                      <a:pt x="45634" y="41018"/>
                      <a:pt x="40703" y="45823"/>
                    </a:cubicBezTo>
                    <a:cubicBezTo>
                      <a:pt x="35773" y="50629"/>
                      <a:pt x="28248" y="53030"/>
                      <a:pt x="18133" y="53030"/>
                    </a:cubicBezTo>
                    <a:lnTo>
                      <a:pt x="0" y="53030"/>
                    </a:lnTo>
                    <a:lnTo>
                      <a:pt x="0" y="0"/>
                    </a:lnTo>
                    <a:lnTo>
                      <a:pt x="18741" y="0"/>
                    </a:lnTo>
                    <a:cubicBezTo>
                      <a:pt x="28198" y="0"/>
                      <a:pt x="35455" y="2314"/>
                      <a:pt x="40514" y="6942"/>
                    </a:cubicBezTo>
                    <a:close/>
                    <a:moveTo>
                      <a:pt x="31826" y="38464"/>
                    </a:moveTo>
                    <a:cubicBezTo>
                      <a:pt x="34734" y="35733"/>
                      <a:pt x="36189" y="31763"/>
                      <a:pt x="36189" y="26553"/>
                    </a:cubicBezTo>
                    <a:cubicBezTo>
                      <a:pt x="36189" y="21344"/>
                      <a:pt x="34734" y="17335"/>
                      <a:pt x="31826" y="14529"/>
                    </a:cubicBezTo>
                    <a:cubicBezTo>
                      <a:pt x="28918" y="11722"/>
                      <a:pt x="24455" y="10318"/>
                      <a:pt x="18438" y="10318"/>
                    </a:cubicBezTo>
                    <a:lnTo>
                      <a:pt x="11837" y="10318"/>
                    </a:lnTo>
                    <a:lnTo>
                      <a:pt x="11837" y="42561"/>
                    </a:lnTo>
                    <a:lnTo>
                      <a:pt x="19347" y="42561"/>
                    </a:lnTo>
                    <a:cubicBezTo>
                      <a:pt x="24758" y="42561"/>
                      <a:pt x="28918" y="41194"/>
                      <a:pt x="31828" y="38464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81BD7C6-E9D4-5F6B-0130-5B3549502DD8}"/>
                  </a:ext>
                </a:extLst>
              </p:cNvPr>
              <p:cNvSpPr/>
              <p:nvPr/>
            </p:nvSpPr>
            <p:spPr>
              <a:xfrm>
                <a:off x="7768109" y="5778692"/>
                <a:ext cx="48933" cy="53029"/>
              </a:xfrm>
              <a:custGeom>
                <a:avLst/>
                <a:gdLst>
                  <a:gd name="connsiteX0" fmla="*/ 37098 w 48933"/>
                  <a:gd name="connsiteY0" fmla="*/ 0 h 53029"/>
                  <a:gd name="connsiteX1" fmla="*/ 48934 w 48933"/>
                  <a:gd name="connsiteY1" fmla="*/ 0 h 53029"/>
                  <a:gd name="connsiteX2" fmla="*/ 48934 w 48933"/>
                  <a:gd name="connsiteY2" fmla="*/ 53030 h 53029"/>
                  <a:gd name="connsiteX3" fmla="*/ 37098 w 48933"/>
                  <a:gd name="connsiteY3" fmla="*/ 53030 h 53029"/>
                  <a:gd name="connsiteX4" fmla="*/ 11836 w 48933"/>
                  <a:gd name="connsiteY4" fmla="*/ 19801 h 53029"/>
                  <a:gd name="connsiteX5" fmla="*/ 11836 w 48933"/>
                  <a:gd name="connsiteY5" fmla="*/ 53030 h 53029"/>
                  <a:gd name="connsiteX6" fmla="*/ 0 w 48933"/>
                  <a:gd name="connsiteY6" fmla="*/ 53030 h 53029"/>
                  <a:gd name="connsiteX7" fmla="*/ 0 w 48933"/>
                  <a:gd name="connsiteY7" fmla="*/ 0 h 53029"/>
                  <a:gd name="connsiteX8" fmla="*/ 11075 w 48933"/>
                  <a:gd name="connsiteY8" fmla="*/ 0 h 53029"/>
                  <a:gd name="connsiteX9" fmla="*/ 37098 w 48933"/>
                  <a:gd name="connsiteY9" fmla="*/ 34140 h 53029"/>
                  <a:gd name="connsiteX10" fmla="*/ 37098 w 48933"/>
                  <a:gd name="connsiteY10" fmla="*/ 0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933" h="53029">
                    <a:moveTo>
                      <a:pt x="37098" y="0"/>
                    </a:moveTo>
                    <a:lnTo>
                      <a:pt x="48934" y="0"/>
                    </a:lnTo>
                    <a:lnTo>
                      <a:pt x="48934" y="53030"/>
                    </a:lnTo>
                    <a:lnTo>
                      <a:pt x="37098" y="53030"/>
                    </a:lnTo>
                    <a:lnTo>
                      <a:pt x="11836" y="19801"/>
                    </a:lnTo>
                    <a:lnTo>
                      <a:pt x="11836" y="53030"/>
                    </a:lnTo>
                    <a:lnTo>
                      <a:pt x="0" y="53030"/>
                    </a:lnTo>
                    <a:lnTo>
                      <a:pt x="0" y="0"/>
                    </a:lnTo>
                    <a:lnTo>
                      <a:pt x="11075" y="0"/>
                    </a:lnTo>
                    <a:lnTo>
                      <a:pt x="37098" y="34140"/>
                    </a:lnTo>
                    <a:lnTo>
                      <a:pt x="37098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AB96B7B-73BA-44B6-8735-B5708D85DDCB}"/>
                  </a:ext>
                </a:extLst>
              </p:cNvPr>
              <p:cNvSpPr/>
              <p:nvPr/>
            </p:nvSpPr>
            <p:spPr>
              <a:xfrm>
                <a:off x="7823186" y="5778692"/>
                <a:ext cx="57279" cy="53029"/>
              </a:xfrm>
              <a:custGeom>
                <a:avLst/>
                <a:gdLst>
                  <a:gd name="connsiteX0" fmla="*/ 44685 w 57279"/>
                  <a:gd name="connsiteY0" fmla="*/ 53030 h 53029"/>
                  <a:gd name="connsiteX1" fmla="*/ 39754 w 57279"/>
                  <a:gd name="connsiteY1" fmla="*/ 41574 h 53029"/>
                  <a:gd name="connsiteX2" fmla="*/ 17523 w 57279"/>
                  <a:gd name="connsiteY2" fmla="*/ 41574 h 53029"/>
                  <a:gd name="connsiteX3" fmla="*/ 12594 w 57279"/>
                  <a:gd name="connsiteY3" fmla="*/ 53030 h 53029"/>
                  <a:gd name="connsiteX4" fmla="*/ 0 w 57279"/>
                  <a:gd name="connsiteY4" fmla="*/ 53030 h 53029"/>
                  <a:gd name="connsiteX5" fmla="*/ 22912 w 57279"/>
                  <a:gd name="connsiteY5" fmla="*/ 0 h 53029"/>
                  <a:gd name="connsiteX6" fmla="*/ 34366 w 57279"/>
                  <a:gd name="connsiteY6" fmla="*/ 0 h 53029"/>
                  <a:gd name="connsiteX7" fmla="*/ 57280 w 57279"/>
                  <a:gd name="connsiteY7" fmla="*/ 53030 h 53029"/>
                  <a:gd name="connsiteX8" fmla="*/ 44685 w 57279"/>
                  <a:gd name="connsiteY8" fmla="*/ 53030 h 53029"/>
                  <a:gd name="connsiteX9" fmla="*/ 28678 w 57279"/>
                  <a:gd name="connsiteY9" fmla="*/ 15781 h 53029"/>
                  <a:gd name="connsiteX10" fmla="*/ 22001 w 57279"/>
                  <a:gd name="connsiteY10" fmla="*/ 31181 h 53029"/>
                  <a:gd name="connsiteX11" fmla="*/ 35279 w 57279"/>
                  <a:gd name="connsiteY11" fmla="*/ 31181 h 53029"/>
                  <a:gd name="connsiteX12" fmla="*/ 28678 w 57279"/>
                  <a:gd name="connsiteY12" fmla="*/ 15781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279" h="53029">
                    <a:moveTo>
                      <a:pt x="44685" y="53030"/>
                    </a:moveTo>
                    <a:lnTo>
                      <a:pt x="39754" y="41574"/>
                    </a:lnTo>
                    <a:lnTo>
                      <a:pt x="17523" y="41574"/>
                    </a:lnTo>
                    <a:lnTo>
                      <a:pt x="12594" y="53030"/>
                    </a:lnTo>
                    <a:lnTo>
                      <a:pt x="0" y="53030"/>
                    </a:lnTo>
                    <a:lnTo>
                      <a:pt x="22912" y="0"/>
                    </a:lnTo>
                    <a:lnTo>
                      <a:pt x="34366" y="0"/>
                    </a:lnTo>
                    <a:lnTo>
                      <a:pt x="57280" y="53030"/>
                    </a:lnTo>
                    <a:lnTo>
                      <a:pt x="44685" y="53030"/>
                    </a:lnTo>
                    <a:close/>
                    <a:moveTo>
                      <a:pt x="28678" y="15781"/>
                    </a:moveTo>
                    <a:lnTo>
                      <a:pt x="22001" y="31181"/>
                    </a:lnTo>
                    <a:lnTo>
                      <a:pt x="35279" y="31181"/>
                    </a:lnTo>
                    <a:lnTo>
                      <a:pt x="28678" y="15781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A8C65C7-7721-6A10-04B2-D7CB5BAE06D2}"/>
                  </a:ext>
                </a:extLst>
              </p:cNvPr>
              <p:cNvSpPr/>
              <p:nvPr/>
            </p:nvSpPr>
            <p:spPr>
              <a:xfrm>
                <a:off x="7878340" y="5778692"/>
                <a:ext cx="41877" cy="53029"/>
              </a:xfrm>
              <a:custGeom>
                <a:avLst/>
                <a:gdLst>
                  <a:gd name="connsiteX0" fmla="*/ 26857 w 41877"/>
                  <a:gd name="connsiteY0" fmla="*/ 10242 h 53029"/>
                  <a:gd name="connsiteX1" fmla="*/ 26857 w 41877"/>
                  <a:gd name="connsiteY1" fmla="*/ 53030 h 53029"/>
                  <a:gd name="connsiteX2" fmla="*/ 15022 w 41877"/>
                  <a:gd name="connsiteY2" fmla="*/ 53030 h 53029"/>
                  <a:gd name="connsiteX3" fmla="*/ 15022 w 41877"/>
                  <a:gd name="connsiteY3" fmla="*/ 10242 h 53029"/>
                  <a:gd name="connsiteX4" fmla="*/ 0 w 41877"/>
                  <a:gd name="connsiteY4" fmla="*/ 10242 h 53029"/>
                  <a:gd name="connsiteX5" fmla="*/ 0 w 41877"/>
                  <a:gd name="connsiteY5" fmla="*/ 0 h 53029"/>
                  <a:gd name="connsiteX6" fmla="*/ 41878 w 41877"/>
                  <a:gd name="connsiteY6" fmla="*/ 0 h 53029"/>
                  <a:gd name="connsiteX7" fmla="*/ 41878 w 41877"/>
                  <a:gd name="connsiteY7" fmla="*/ 10242 h 53029"/>
                  <a:gd name="connsiteX8" fmla="*/ 26857 w 41877"/>
                  <a:gd name="connsiteY8" fmla="*/ 10242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77" h="53029">
                    <a:moveTo>
                      <a:pt x="26857" y="10242"/>
                    </a:moveTo>
                    <a:lnTo>
                      <a:pt x="26857" y="53030"/>
                    </a:lnTo>
                    <a:lnTo>
                      <a:pt x="15022" y="53030"/>
                    </a:lnTo>
                    <a:lnTo>
                      <a:pt x="15022" y="10242"/>
                    </a:lnTo>
                    <a:lnTo>
                      <a:pt x="0" y="10242"/>
                    </a:lnTo>
                    <a:lnTo>
                      <a:pt x="0" y="0"/>
                    </a:lnTo>
                    <a:lnTo>
                      <a:pt x="41878" y="0"/>
                    </a:lnTo>
                    <a:lnTo>
                      <a:pt x="41878" y="10242"/>
                    </a:lnTo>
                    <a:lnTo>
                      <a:pt x="26857" y="10242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76C683D-D6B9-CB17-EB25-A243B6BE2FD1}"/>
                  </a:ext>
                </a:extLst>
              </p:cNvPr>
              <p:cNvSpPr/>
              <p:nvPr/>
            </p:nvSpPr>
            <p:spPr>
              <a:xfrm>
                <a:off x="7928865" y="5778692"/>
                <a:ext cx="11835" cy="53029"/>
              </a:xfrm>
              <a:custGeom>
                <a:avLst/>
                <a:gdLst>
                  <a:gd name="connsiteX0" fmla="*/ 0 w 11835"/>
                  <a:gd name="connsiteY0" fmla="*/ 0 h 53029"/>
                  <a:gd name="connsiteX1" fmla="*/ 11836 w 11835"/>
                  <a:gd name="connsiteY1" fmla="*/ 0 h 53029"/>
                  <a:gd name="connsiteX2" fmla="*/ 11836 w 11835"/>
                  <a:gd name="connsiteY2" fmla="*/ 53030 h 53029"/>
                  <a:gd name="connsiteX3" fmla="*/ 0 w 11835"/>
                  <a:gd name="connsiteY3" fmla="*/ 53030 h 53029"/>
                  <a:gd name="connsiteX4" fmla="*/ 0 w 11835"/>
                  <a:gd name="connsiteY4" fmla="*/ 0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35" h="53029">
                    <a:moveTo>
                      <a:pt x="0" y="0"/>
                    </a:moveTo>
                    <a:lnTo>
                      <a:pt x="11836" y="0"/>
                    </a:lnTo>
                    <a:lnTo>
                      <a:pt x="11836" y="53030"/>
                    </a:lnTo>
                    <a:lnTo>
                      <a:pt x="0" y="530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D2F053C-9311-B39B-E0B6-DA0956592687}"/>
                  </a:ext>
                </a:extLst>
              </p:cNvPr>
              <p:cNvSpPr/>
              <p:nvPr/>
            </p:nvSpPr>
            <p:spPr>
              <a:xfrm>
                <a:off x="7946996" y="5778692"/>
                <a:ext cx="52652" cy="53029"/>
              </a:xfrm>
              <a:custGeom>
                <a:avLst/>
                <a:gdLst>
                  <a:gd name="connsiteX0" fmla="*/ 26326 w 52652"/>
                  <a:gd name="connsiteY0" fmla="*/ 33761 h 53029"/>
                  <a:gd name="connsiteX1" fmla="*/ 39829 w 52652"/>
                  <a:gd name="connsiteY1" fmla="*/ 0 h 53029"/>
                  <a:gd name="connsiteX2" fmla="*/ 52653 w 52652"/>
                  <a:gd name="connsiteY2" fmla="*/ 0 h 53029"/>
                  <a:gd name="connsiteX3" fmla="*/ 31334 w 52652"/>
                  <a:gd name="connsiteY3" fmla="*/ 53030 h 53029"/>
                  <a:gd name="connsiteX4" fmla="*/ 21321 w 52652"/>
                  <a:gd name="connsiteY4" fmla="*/ 53030 h 53029"/>
                  <a:gd name="connsiteX5" fmla="*/ 0 w 52652"/>
                  <a:gd name="connsiteY5" fmla="*/ 0 h 53029"/>
                  <a:gd name="connsiteX6" fmla="*/ 12824 w 52652"/>
                  <a:gd name="connsiteY6" fmla="*/ 0 h 53029"/>
                  <a:gd name="connsiteX7" fmla="*/ 26326 w 52652"/>
                  <a:gd name="connsiteY7" fmla="*/ 33761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652" h="53029">
                    <a:moveTo>
                      <a:pt x="26326" y="33761"/>
                    </a:moveTo>
                    <a:lnTo>
                      <a:pt x="39829" y="0"/>
                    </a:lnTo>
                    <a:lnTo>
                      <a:pt x="52653" y="0"/>
                    </a:lnTo>
                    <a:lnTo>
                      <a:pt x="31334" y="53030"/>
                    </a:lnTo>
                    <a:lnTo>
                      <a:pt x="21321" y="53030"/>
                    </a:lnTo>
                    <a:lnTo>
                      <a:pt x="0" y="0"/>
                    </a:lnTo>
                    <a:lnTo>
                      <a:pt x="12824" y="0"/>
                    </a:lnTo>
                    <a:lnTo>
                      <a:pt x="26326" y="33761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A73FE34-036E-70FC-A0DC-3228DC34A3DE}"/>
                  </a:ext>
                </a:extLst>
              </p:cNvPr>
              <p:cNvSpPr/>
              <p:nvPr/>
            </p:nvSpPr>
            <p:spPr>
              <a:xfrm>
                <a:off x="8005943" y="5778692"/>
                <a:ext cx="39071" cy="53031"/>
              </a:xfrm>
              <a:custGeom>
                <a:avLst/>
                <a:gdLst>
                  <a:gd name="connsiteX0" fmla="*/ 38237 w 39071"/>
                  <a:gd name="connsiteY0" fmla="*/ 0 h 53031"/>
                  <a:gd name="connsiteX1" fmla="*/ 38237 w 39071"/>
                  <a:gd name="connsiteY1" fmla="*/ 10546 h 53031"/>
                  <a:gd name="connsiteX2" fmla="*/ 11836 w 39071"/>
                  <a:gd name="connsiteY2" fmla="*/ 10546 h 53031"/>
                  <a:gd name="connsiteX3" fmla="*/ 11836 w 39071"/>
                  <a:gd name="connsiteY3" fmla="*/ 21470 h 53031"/>
                  <a:gd name="connsiteX4" fmla="*/ 35582 w 39071"/>
                  <a:gd name="connsiteY4" fmla="*/ 21470 h 53031"/>
                  <a:gd name="connsiteX5" fmla="*/ 35582 w 39071"/>
                  <a:gd name="connsiteY5" fmla="*/ 31560 h 53031"/>
                  <a:gd name="connsiteX6" fmla="*/ 11837 w 39071"/>
                  <a:gd name="connsiteY6" fmla="*/ 31560 h 53031"/>
                  <a:gd name="connsiteX7" fmla="*/ 11837 w 39071"/>
                  <a:gd name="connsiteY7" fmla="*/ 42561 h 53031"/>
                  <a:gd name="connsiteX8" fmla="*/ 39072 w 39071"/>
                  <a:gd name="connsiteY8" fmla="*/ 42561 h 53031"/>
                  <a:gd name="connsiteX9" fmla="*/ 39072 w 39071"/>
                  <a:gd name="connsiteY9" fmla="*/ 53031 h 53031"/>
                  <a:gd name="connsiteX10" fmla="*/ 0 w 39071"/>
                  <a:gd name="connsiteY10" fmla="*/ 53031 h 53031"/>
                  <a:gd name="connsiteX11" fmla="*/ 0 w 39071"/>
                  <a:gd name="connsiteY11" fmla="*/ 0 h 53031"/>
                  <a:gd name="connsiteX12" fmla="*/ 38237 w 39071"/>
                  <a:gd name="connsiteY12" fmla="*/ 0 h 5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071" h="53031">
                    <a:moveTo>
                      <a:pt x="38237" y="0"/>
                    </a:moveTo>
                    <a:lnTo>
                      <a:pt x="38237" y="10546"/>
                    </a:lnTo>
                    <a:lnTo>
                      <a:pt x="11836" y="10546"/>
                    </a:lnTo>
                    <a:lnTo>
                      <a:pt x="11836" y="21470"/>
                    </a:lnTo>
                    <a:lnTo>
                      <a:pt x="35582" y="21470"/>
                    </a:lnTo>
                    <a:lnTo>
                      <a:pt x="35582" y="31560"/>
                    </a:lnTo>
                    <a:lnTo>
                      <a:pt x="11837" y="31560"/>
                    </a:lnTo>
                    <a:lnTo>
                      <a:pt x="11837" y="42561"/>
                    </a:lnTo>
                    <a:lnTo>
                      <a:pt x="39072" y="42561"/>
                    </a:lnTo>
                    <a:lnTo>
                      <a:pt x="39072" y="53031"/>
                    </a:lnTo>
                    <a:lnTo>
                      <a:pt x="0" y="53031"/>
                    </a:lnTo>
                    <a:lnTo>
                      <a:pt x="0" y="0"/>
                    </a:lnTo>
                    <a:lnTo>
                      <a:pt x="38237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5A27347-8717-52F2-1400-956A0A51F5D0}"/>
                  </a:ext>
                </a:extLst>
              </p:cNvPr>
              <p:cNvSpPr/>
              <p:nvPr/>
            </p:nvSpPr>
            <p:spPr>
              <a:xfrm>
                <a:off x="7468264" y="5852348"/>
                <a:ext cx="27854" cy="30745"/>
              </a:xfrm>
              <a:custGeom>
                <a:avLst/>
                <a:gdLst>
                  <a:gd name="connsiteX0" fmla="*/ 15437 w 27854"/>
                  <a:gd name="connsiteY0" fmla="*/ 24539 h 30745"/>
                  <a:gd name="connsiteX1" fmla="*/ 23432 w 27854"/>
                  <a:gd name="connsiteY1" fmla="*/ 20669 h 30745"/>
                  <a:gd name="connsiteX2" fmla="*/ 27685 w 27854"/>
                  <a:gd name="connsiteY2" fmla="*/ 25048 h 30745"/>
                  <a:gd name="connsiteX3" fmla="*/ 15756 w 27854"/>
                  <a:gd name="connsiteY3" fmla="*/ 30746 h 30745"/>
                  <a:gd name="connsiteX4" fmla="*/ 4444 w 27854"/>
                  <a:gd name="connsiteY4" fmla="*/ 26407 h 30745"/>
                  <a:gd name="connsiteX5" fmla="*/ 0 w 27854"/>
                  <a:gd name="connsiteY5" fmla="*/ 15459 h 30745"/>
                  <a:gd name="connsiteX6" fmla="*/ 4528 w 27854"/>
                  <a:gd name="connsiteY6" fmla="*/ 4423 h 30745"/>
                  <a:gd name="connsiteX7" fmla="*/ 15607 w 27854"/>
                  <a:gd name="connsiteY7" fmla="*/ 0 h 30745"/>
                  <a:gd name="connsiteX8" fmla="*/ 27854 w 27854"/>
                  <a:gd name="connsiteY8" fmla="*/ 5572 h 30745"/>
                  <a:gd name="connsiteX9" fmla="*/ 23730 w 27854"/>
                  <a:gd name="connsiteY9" fmla="*/ 10249 h 30745"/>
                  <a:gd name="connsiteX10" fmla="*/ 15905 w 27854"/>
                  <a:gd name="connsiteY10" fmla="*/ 6336 h 30745"/>
                  <a:gd name="connsiteX11" fmla="*/ 9505 w 27854"/>
                  <a:gd name="connsiteY11" fmla="*/ 8782 h 30745"/>
                  <a:gd name="connsiteX12" fmla="*/ 6847 w 27854"/>
                  <a:gd name="connsiteY12" fmla="*/ 15374 h 30745"/>
                  <a:gd name="connsiteX13" fmla="*/ 9356 w 27854"/>
                  <a:gd name="connsiteY13" fmla="*/ 22028 h 30745"/>
                  <a:gd name="connsiteX14" fmla="*/ 15437 w 27854"/>
                  <a:gd name="connsiteY14" fmla="*/ 24539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854" h="30745">
                    <a:moveTo>
                      <a:pt x="15437" y="24539"/>
                    </a:moveTo>
                    <a:cubicBezTo>
                      <a:pt x="18697" y="24539"/>
                      <a:pt x="21361" y="23249"/>
                      <a:pt x="23432" y="20669"/>
                    </a:cubicBezTo>
                    <a:lnTo>
                      <a:pt x="27685" y="25048"/>
                    </a:lnTo>
                    <a:cubicBezTo>
                      <a:pt x="24309" y="28848"/>
                      <a:pt x="20334" y="30746"/>
                      <a:pt x="15756" y="30746"/>
                    </a:cubicBezTo>
                    <a:cubicBezTo>
                      <a:pt x="11177" y="30746"/>
                      <a:pt x="7406" y="29302"/>
                      <a:pt x="4444" y="26407"/>
                    </a:cubicBezTo>
                    <a:cubicBezTo>
                      <a:pt x="1481" y="23517"/>
                      <a:pt x="0" y="19867"/>
                      <a:pt x="0" y="15459"/>
                    </a:cubicBezTo>
                    <a:cubicBezTo>
                      <a:pt x="0" y="11050"/>
                      <a:pt x="1508" y="7371"/>
                      <a:pt x="4528" y="4423"/>
                    </a:cubicBezTo>
                    <a:cubicBezTo>
                      <a:pt x="7549" y="1474"/>
                      <a:pt x="11241" y="0"/>
                      <a:pt x="15607" y="0"/>
                    </a:cubicBezTo>
                    <a:cubicBezTo>
                      <a:pt x="20482" y="0"/>
                      <a:pt x="24566" y="1858"/>
                      <a:pt x="27854" y="5572"/>
                    </a:cubicBezTo>
                    <a:lnTo>
                      <a:pt x="23730" y="10249"/>
                    </a:lnTo>
                    <a:cubicBezTo>
                      <a:pt x="21631" y="7641"/>
                      <a:pt x="19022" y="6336"/>
                      <a:pt x="15905" y="6336"/>
                    </a:cubicBezTo>
                    <a:cubicBezTo>
                      <a:pt x="13409" y="6336"/>
                      <a:pt x="11276" y="7152"/>
                      <a:pt x="9505" y="8782"/>
                    </a:cubicBezTo>
                    <a:cubicBezTo>
                      <a:pt x="7731" y="10413"/>
                      <a:pt x="6847" y="12610"/>
                      <a:pt x="6847" y="15374"/>
                    </a:cubicBezTo>
                    <a:cubicBezTo>
                      <a:pt x="6847" y="18138"/>
                      <a:pt x="7683" y="20358"/>
                      <a:pt x="9356" y="22028"/>
                    </a:cubicBezTo>
                    <a:cubicBezTo>
                      <a:pt x="11028" y="23703"/>
                      <a:pt x="13055" y="24539"/>
                      <a:pt x="15437" y="24539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2286778-5D57-8059-621C-B696B238E7EF}"/>
                  </a:ext>
                </a:extLst>
              </p:cNvPr>
              <p:cNvSpPr/>
              <p:nvPr/>
            </p:nvSpPr>
            <p:spPr>
              <a:xfrm>
                <a:off x="7498840" y="5852348"/>
                <a:ext cx="31213" cy="30705"/>
              </a:xfrm>
              <a:custGeom>
                <a:avLst/>
                <a:gdLst>
                  <a:gd name="connsiteX0" fmla="*/ 26705 w 31213"/>
                  <a:gd name="connsiteY0" fmla="*/ 26301 h 30705"/>
                  <a:gd name="connsiteX1" fmla="*/ 15607 w 31213"/>
                  <a:gd name="connsiteY1" fmla="*/ 30706 h 30705"/>
                  <a:gd name="connsiteX2" fmla="*/ 4506 w 31213"/>
                  <a:gd name="connsiteY2" fmla="*/ 26301 h 30705"/>
                  <a:gd name="connsiteX3" fmla="*/ 0 w 31213"/>
                  <a:gd name="connsiteY3" fmla="*/ 15354 h 30705"/>
                  <a:gd name="connsiteX4" fmla="*/ 4506 w 31213"/>
                  <a:gd name="connsiteY4" fmla="*/ 4403 h 30705"/>
                  <a:gd name="connsiteX5" fmla="*/ 15607 w 31213"/>
                  <a:gd name="connsiteY5" fmla="*/ 0 h 30705"/>
                  <a:gd name="connsiteX6" fmla="*/ 26705 w 31213"/>
                  <a:gd name="connsiteY6" fmla="*/ 4403 h 30705"/>
                  <a:gd name="connsiteX7" fmla="*/ 31213 w 31213"/>
                  <a:gd name="connsiteY7" fmla="*/ 15354 h 30705"/>
                  <a:gd name="connsiteX8" fmla="*/ 26707 w 31213"/>
                  <a:gd name="connsiteY8" fmla="*/ 26301 h 30705"/>
                  <a:gd name="connsiteX9" fmla="*/ 24452 w 31213"/>
                  <a:gd name="connsiteY9" fmla="*/ 15374 h 30705"/>
                  <a:gd name="connsiteX10" fmla="*/ 21900 w 31213"/>
                  <a:gd name="connsiteY10" fmla="*/ 8589 h 30705"/>
                  <a:gd name="connsiteX11" fmla="*/ 15627 w 31213"/>
                  <a:gd name="connsiteY11" fmla="*/ 5785 h 30705"/>
                  <a:gd name="connsiteX12" fmla="*/ 9355 w 31213"/>
                  <a:gd name="connsiteY12" fmla="*/ 8591 h 30705"/>
                  <a:gd name="connsiteX13" fmla="*/ 6803 w 31213"/>
                  <a:gd name="connsiteY13" fmla="*/ 15374 h 30705"/>
                  <a:gd name="connsiteX14" fmla="*/ 9355 w 31213"/>
                  <a:gd name="connsiteY14" fmla="*/ 22135 h 30705"/>
                  <a:gd name="connsiteX15" fmla="*/ 15627 w 31213"/>
                  <a:gd name="connsiteY15" fmla="*/ 24919 h 30705"/>
                  <a:gd name="connsiteX16" fmla="*/ 21900 w 31213"/>
                  <a:gd name="connsiteY16" fmla="*/ 22135 h 30705"/>
                  <a:gd name="connsiteX17" fmla="*/ 24452 w 31213"/>
                  <a:gd name="connsiteY17" fmla="*/ 15374 h 30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213" h="30705">
                    <a:moveTo>
                      <a:pt x="26705" y="26301"/>
                    </a:moveTo>
                    <a:cubicBezTo>
                      <a:pt x="23701" y="29236"/>
                      <a:pt x="20001" y="30706"/>
                      <a:pt x="15607" y="30706"/>
                    </a:cubicBezTo>
                    <a:cubicBezTo>
                      <a:pt x="11212" y="30706"/>
                      <a:pt x="7512" y="29236"/>
                      <a:pt x="4506" y="26301"/>
                    </a:cubicBezTo>
                    <a:cubicBezTo>
                      <a:pt x="1501" y="23370"/>
                      <a:pt x="0" y="19718"/>
                      <a:pt x="0" y="15354"/>
                    </a:cubicBezTo>
                    <a:cubicBezTo>
                      <a:pt x="0" y="10986"/>
                      <a:pt x="1501" y="7336"/>
                      <a:pt x="4506" y="4403"/>
                    </a:cubicBezTo>
                    <a:cubicBezTo>
                      <a:pt x="7512" y="1468"/>
                      <a:pt x="11212" y="0"/>
                      <a:pt x="15607" y="0"/>
                    </a:cubicBezTo>
                    <a:cubicBezTo>
                      <a:pt x="20001" y="0"/>
                      <a:pt x="23701" y="1468"/>
                      <a:pt x="26705" y="4403"/>
                    </a:cubicBezTo>
                    <a:cubicBezTo>
                      <a:pt x="29710" y="7334"/>
                      <a:pt x="31213" y="10986"/>
                      <a:pt x="31213" y="15354"/>
                    </a:cubicBezTo>
                    <a:cubicBezTo>
                      <a:pt x="31213" y="19719"/>
                      <a:pt x="29710" y="23368"/>
                      <a:pt x="26707" y="26301"/>
                    </a:cubicBezTo>
                    <a:close/>
                    <a:moveTo>
                      <a:pt x="24452" y="15374"/>
                    </a:moveTo>
                    <a:cubicBezTo>
                      <a:pt x="24452" y="12723"/>
                      <a:pt x="23601" y="10462"/>
                      <a:pt x="21900" y="8589"/>
                    </a:cubicBezTo>
                    <a:cubicBezTo>
                      <a:pt x="20198" y="6719"/>
                      <a:pt x="18108" y="5785"/>
                      <a:pt x="15627" y="5785"/>
                    </a:cubicBezTo>
                    <a:cubicBezTo>
                      <a:pt x="13147" y="5785"/>
                      <a:pt x="11055" y="6719"/>
                      <a:pt x="9355" y="8591"/>
                    </a:cubicBezTo>
                    <a:cubicBezTo>
                      <a:pt x="7654" y="10462"/>
                      <a:pt x="6803" y="12723"/>
                      <a:pt x="6803" y="15374"/>
                    </a:cubicBezTo>
                    <a:cubicBezTo>
                      <a:pt x="6803" y="18024"/>
                      <a:pt x="7654" y="20279"/>
                      <a:pt x="9355" y="22135"/>
                    </a:cubicBezTo>
                    <a:cubicBezTo>
                      <a:pt x="11055" y="23993"/>
                      <a:pt x="13146" y="24919"/>
                      <a:pt x="15627" y="24919"/>
                    </a:cubicBezTo>
                    <a:cubicBezTo>
                      <a:pt x="18108" y="24919"/>
                      <a:pt x="20200" y="23993"/>
                      <a:pt x="21900" y="22135"/>
                    </a:cubicBezTo>
                    <a:cubicBezTo>
                      <a:pt x="23601" y="20279"/>
                      <a:pt x="24452" y="18026"/>
                      <a:pt x="24452" y="15374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3C08629-8664-4FA5-D5AC-1C85C0B4FF80}"/>
                  </a:ext>
                </a:extLst>
              </p:cNvPr>
              <p:cNvSpPr/>
              <p:nvPr/>
            </p:nvSpPr>
            <p:spPr>
              <a:xfrm>
                <a:off x="7535667" y="5853028"/>
                <a:ext cx="33255" cy="29727"/>
              </a:xfrm>
              <a:custGeom>
                <a:avLst/>
                <a:gdLst>
                  <a:gd name="connsiteX0" fmla="*/ 26621 w 33255"/>
                  <a:gd name="connsiteY0" fmla="*/ 11013 h 29727"/>
                  <a:gd name="connsiteX1" fmla="*/ 18583 w 33255"/>
                  <a:gd name="connsiteY1" fmla="*/ 27260 h 29727"/>
                  <a:gd name="connsiteX2" fmla="*/ 14630 w 33255"/>
                  <a:gd name="connsiteY2" fmla="*/ 27260 h 29727"/>
                  <a:gd name="connsiteX3" fmla="*/ 6634 w 33255"/>
                  <a:gd name="connsiteY3" fmla="*/ 11015 h 29727"/>
                  <a:gd name="connsiteX4" fmla="*/ 6634 w 33255"/>
                  <a:gd name="connsiteY4" fmla="*/ 29727 h 29727"/>
                  <a:gd name="connsiteX5" fmla="*/ 0 w 33255"/>
                  <a:gd name="connsiteY5" fmla="*/ 29727 h 29727"/>
                  <a:gd name="connsiteX6" fmla="*/ 0 w 33255"/>
                  <a:gd name="connsiteY6" fmla="*/ 0 h 29727"/>
                  <a:gd name="connsiteX7" fmla="*/ 8973 w 33255"/>
                  <a:gd name="connsiteY7" fmla="*/ 0 h 29727"/>
                  <a:gd name="connsiteX8" fmla="*/ 16628 w 33255"/>
                  <a:gd name="connsiteY8" fmla="*/ 16330 h 29727"/>
                  <a:gd name="connsiteX9" fmla="*/ 24326 w 33255"/>
                  <a:gd name="connsiteY9" fmla="*/ 0 h 29727"/>
                  <a:gd name="connsiteX10" fmla="*/ 33255 w 33255"/>
                  <a:gd name="connsiteY10" fmla="*/ 0 h 29727"/>
                  <a:gd name="connsiteX11" fmla="*/ 33255 w 33255"/>
                  <a:gd name="connsiteY11" fmla="*/ 29727 h 29727"/>
                  <a:gd name="connsiteX12" fmla="*/ 26621 w 33255"/>
                  <a:gd name="connsiteY12" fmla="*/ 29727 h 29727"/>
                  <a:gd name="connsiteX13" fmla="*/ 26621 w 33255"/>
                  <a:gd name="connsiteY13" fmla="*/ 11015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255" h="29727">
                    <a:moveTo>
                      <a:pt x="26621" y="11013"/>
                    </a:moveTo>
                    <a:lnTo>
                      <a:pt x="18583" y="27260"/>
                    </a:lnTo>
                    <a:lnTo>
                      <a:pt x="14630" y="27260"/>
                    </a:lnTo>
                    <a:lnTo>
                      <a:pt x="6634" y="11015"/>
                    </a:lnTo>
                    <a:lnTo>
                      <a:pt x="6634" y="29727"/>
                    </a:lnTo>
                    <a:lnTo>
                      <a:pt x="0" y="29727"/>
                    </a:lnTo>
                    <a:lnTo>
                      <a:pt x="0" y="0"/>
                    </a:lnTo>
                    <a:lnTo>
                      <a:pt x="8973" y="0"/>
                    </a:lnTo>
                    <a:lnTo>
                      <a:pt x="16628" y="16330"/>
                    </a:lnTo>
                    <a:lnTo>
                      <a:pt x="24326" y="0"/>
                    </a:lnTo>
                    <a:lnTo>
                      <a:pt x="33255" y="0"/>
                    </a:lnTo>
                    <a:lnTo>
                      <a:pt x="33255" y="29727"/>
                    </a:lnTo>
                    <a:lnTo>
                      <a:pt x="26621" y="29727"/>
                    </a:lnTo>
                    <a:lnTo>
                      <a:pt x="26621" y="11015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D4812C8-41D2-1DB5-15DD-9373CD2C5D00}"/>
                  </a:ext>
                </a:extLst>
              </p:cNvPr>
              <p:cNvSpPr/>
              <p:nvPr/>
            </p:nvSpPr>
            <p:spPr>
              <a:xfrm>
                <a:off x="7576238" y="5853028"/>
                <a:ext cx="23600" cy="29725"/>
              </a:xfrm>
              <a:custGeom>
                <a:avLst/>
                <a:gdLst>
                  <a:gd name="connsiteX0" fmla="*/ 20475 w 23600"/>
                  <a:gd name="connsiteY0" fmla="*/ 2659 h 29725"/>
                  <a:gd name="connsiteX1" fmla="*/ 23601 w 23600"/>
                  <a:gd name="connsiteY1" fmla="*/ 10824 h 29725"/>
                  <a:gd name="connsiteX2" fmla="*/ 20391 w 23600"/>
                  <a:gd name="connsiteY2" fmla="*/ 18882 h 29725"/>
                  <a:gd name="connsiteX3" fmla="*/ 10589 w 23600"/>
                  <a:gd name="connsiteY3" fmla="*/ 21433 h 29725"/>
                  <a:gd name="connsiteX4" fmla="*/ 6634 w 23600"/>
                  <a:gd name="connsiteY4" fmla="*/ 21433 h 29725"/>
                  <a:gd name="connsiteX5" fmla="*/ 6634 w 23600"/>
                  <a:gd name="connsiteY5" fmla="*/ 29725 h 29725"/>
                  <a:gd name="connsiteX6" fmla="*/ 0 w 23600"/>
                  <a:gd name="connsiteY6" fmla="*/ 29725 h 29725"/>
                  <a:gd name="connsiteX7" fmla="*/ 0 w 23600"/>
                  <a:gd name="connsiteY7" fmla="*/ 0 h 29725"/>
                  <a:gd name="connsiteX8" fmla="*/ 10504 w 23600"/>
                  <a:gd name="connsiteY8" fmla="*/ 0 h 29725"/>
                  <a:gd name="connsiteX9" fmla="*/ 20475 w 23600"/>
                  <a:gd name="connsiteY9" fmla="*/ 2659 h 29725"/>
                  <a:gd name="connsiteX10" fmla="*/ 15607 w 23600"/>
                  <a:gd name="connsiteY10" fmla="*/ 14353 h 29725"/>
                  <a:gd name="connsiteX11" fmla="*/ 16796 w 23600"/>
                  <a:gd name="connsiteY11" fmla="*/ 10440 h 29725"/>
                  <a:gd name="connsiteX12" fmla="*/ 15245 w 23600"/>
                  <a:gd name="connsiteY12" fmla="*/ 6785 h 29725"/>
                  <a:gd name="connsiteX13" fmla="*/ 10418 w 23600"/>
                  <a:gd name="connsiteY13" fmla="*/ 5697 h 29725"/>
                  <a:gd name="connsiteX14" fmla="*/ 6632 w 23600"/>
                  <a:gd name="connsiteY14" fmla="*/ 5697 h 29725"/>
                  <a:gd name="connsiteX15" fmla="*/ 6632 w 23600"/>
                  <a:gd name="connsiteY15" fmla="*/ 15692 h 29725"/>
                  <a:gd name="connsiteX16" fmla="*/ 11098 w 23600"/>
                  <a:gd name="connsiteY16" fmla="*/ 15692 h 29725"/>
                  <a:gd name="connsiteX17" fmla="*/ 15607 w 23600"/>
                  <a:gd name="connsiteY17" fmla="*/ 14353 h 2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3600" h="29725">
                    <a:moveTo>
                      <a:pt x="20475" y="2659"/>
                    </a:moveTo>
                    <a:cubicBezTo>
                      <a:pt x="22559" y="4431"/>
                      <a:pt x="23601" y="7152"/>
                      <a:pt x="23601" y="10824"/>
                    </a:cubicBezTo>
                    <a:cubicBezTo>
                      <a:pt x="23601" y="14494"/>
                      <a:pt x="22532" y="17181"/>
                      <a:pt x="20391" y="18882"/>
                    </a:cubicBezTo>
                    <a:cubicBezTo>
                      <a:pt x="18250" y="20584"/>
                      <a:pt x="14983" y="21433"/>
                      <a:pt x="10589" y="21433"/>
                    </a:cubicBezTo>
                    <a:lnTo>
                      <a:pt x="6634" y="21433"/>
                    </a:lnTo>
                    <a:lnTo>
                      <a:pt x="6634" y="29725"/>
                    </a:lnTo>
                    <a:lnTo>
                      <a:pt x="0" y="29725"/>
                    </a:lnTo>
                    <a:lnTo>
                      <a:pt x="0" y="0"/>
                    </a:lnTo>
                    <a:lnTo>
                      <a:pt x="10504" y="0"/>
                    </a:lnTo>
                    <a:cubicBezTo>
                      <a:pt x="15067" y="0"/>
                      <a:pt x="18392" y="886"/>
                      <a:pt x="20475" y="2659"/>
                    </a:cubicBezTo>
                    <a:close/>
                    <a:moveTo>
                      <a:pt x="15607" y="14353"/>
                    </a:moveTo>
                    <a:cubicBezTo>
                      <a:pt x="16399" y="13459"/>
                      <a:pt x="16796" y="12156"/>
                      <a:pt x="16796" y="10440"/>
                    </a:cubicBezTo>
                    <a:cubicBezTo>
                      <a:pt x="16796" y="8726"/>
                      <a:pt x="16280" y="7505"/>
                      <a:pt x="15245" y="6785"/>
                    </a:cubicBezTo>
                    <a:cubicBezTo>
                      <a:pt x="14209" y="6061"/>
                      <a:pt x="12601" y="5697"/>
                      <a:pt x="10418" y="5697"/>
                    </a:cubicBezTo>
                    <a:lnTo>
                      <a:pt x="6632" y="5697"/>
                    </a:lnTo>
                    <a:lnTo>
                      <a:pt x="6632" y="15692"/>
                    </a:lnTo>
                    <a:lnTo>
                      <a:pt x="11098" y="15692"/>
                    </a:lnTo>
                    <a:cubicBezTo>
                      <a:pt x="13310" y="15692"/>
                      <a:pt x="14812" y="15246"/>
                      <a:pt x="15607" y="14353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D747E1BF-F8A7-0B03-572C-A82870B366C1}"/>
                  </a:ext>
                </a:extLst>
              </p:cNvPr>
              <p:cNvSpPr/>
              <p:nvPr/>
            </p:nvSpPr>
            <p:spPr>
              <a:xfrm>
                <a:off x="7604602" y="5853028"/>
                <a:ext cx="25473" cy="30025"/>
              </a:xfrm>
              <a:custGeom>
                <a:avLst/>
                <a:gdLst>
                  <a:gd name="connsiteX0" fmla="*/ 8292 w 25473"/>
                  <a:gd name="connsiteY0" fmla="*/ 22051 h 30025"/>
                  <a:gd name="connsiteX1" fmla="*/ 12759 w 25473"/>
                  <a:gd name="connsiteY1" fmla="*/ 24112 h 30025"/>
                  <a:gd name="connsiteX2" fmla="*/ 17203 w 25473"/>
                  <a:gd name="connsiteY2" fmla="*/ 22051 h 30025"/>
                  <a:gd name="connsiteX3" fmla="*/ 18840 w 25473"/>
                  <a:gd name="connsiteY3" fmla="*/ 16416 h 30025"/>
                  <a:gd name="connsiteX4" fmla="*/ 18840 w 25473"/>
                  <a:gd name="connsiteY4" fmla="*/ 0 h 30025"/>
                  <a:gd name="connsiteX5" fmla="*/ 25474 w 25473"/>
                  <a:gd name="connsiteY5" fmla="*/ 0 h 30025"/>
                  <a:gd name="connsiteX6" fmla="*/ 25474 w 25473"/>
                  <a:gd name="connsiteY6" fmla="*/ 16628 h 30025"/>
                  <a:gd name="connsiteX7" fmla="*/ 21902 w 25473"/>
                  <a:gd name="connsiteY7" fmla="*/ 26558 h 30025"/>
                  <a:gd name="connsiteX8" fmla="*/ 12759 w 25473"/>
                  <a:gd name="connsiteY8" fmla="*/ 30025 h 30025"/>
                  <a:gd name="connsiteX9" fmla="*/ 3595 w 25473"/>
                  <a:gd name="connsiteY9" fmla="*/ 26538 h 30025"/>
                  <a:gd name="connsiteX10" fmla="*/ 0 w 25473"/>
                  <a:gd name="connsiteY10" fmla="*/ 16628 h 30025"/>
                  <a:gd name="connsiteX11" fmla="*/ 0 w 25473"/>
                  <a:gd name="connsiteY11" fmla="*/ 0 h 30025"/>
                  <a:gd name="connsiteX12" fmla="*/ 6634 w 25473"/>
                  <a:gd name="connsiteY12" fmla="*/ 0 h 30025"/>
                  <a:gd name="connsiteX13" fmla="*/ 6634 w 25473"/>
                  <a:gd name="connsiteY13" fmla="*/ 16416 h 30025"/>
                  <a:gd name="connsiteX14" fmla="*/ 8292 w 25473"/>
                  <a:gd name="connsiteY14" fmla="*/ 22051 h 3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473" h="30025">
                    <a:moveTo>
                      <a:pt x="8292" y="22051"/>
                    </a:moveTo>
                    <a:cubicBezTo>
                      <a:pt x="9398" y="23425"/>
                      <a:pt x="10887" y="24112"/>
                      <a:pt x="12759" y="24112"/>
                    </a:cubicBezTo>
                    <a:cubicBezTo>
                      <a:pt x="14630" y="24112"/>
                      <a:pt x="16109" y="23425"/>
                      <a:pt x="17203" y="22051"/>
                    </a:cubicBezTo>
                    <a:cubicBezTo>
                      <a:pt x="18294" y="20676"/>
                      <a:pt x="18840" y="18796"/>
                      <a:pt x="18840" y="16416"/>
                    </a:cubicBezTo>
                    <a:lnTo>
                      <a:pt x="18840" y="0"/>
                    </a:lnTo>
                    <a:lnTo>
                      <a:pt x="25474" y="0"/>
                    </a:lnTo>
                    <a:lnTo>
                      <a:pt x="25474" y="16628"/>
                    </a:lnTo>
                    <a:cubicBezTo>
                      <a:pt x="25474" y="20939"/>
                      <a:pt x="24284" y="24249"/>
                      <a:pt x="21902" y="26558"/>
                    </a:cubicBezTo>
                    <a:cubicBezTo>
                      <a:pt x="19520" y="28869"/>
                      <a:pt x="16473" y="30025"/>
                      <a:pt x="12759" y="30025"/>
                    </a:cubicBezTo>
                    <a:cubicBezTo>
                      <a:pt x="9045" y="30025"/>
                      <a:pt x="5991" y="28863"/>
                      <a:pt x="3595" y="26538"/>
                    </a:cubicBezTo>
                    <a:cubicBezTo>
                      <a:pt x="1199" y="24212"/>
                      <a:pt x="0" y="20909"/>
                      <a:pt x="0" y="16628"/>
                    </a:cubicBezTo>
                    <a:lnTo>
                      <a:pt x="0" y="0"/>
                    </a:lnTo>
                    <a:lnTo>
                      <a:pt x="6634" y="0"/>
                    </a:lnTo>
                    <a:lnTo>
                      <a:pt x="6634" y="16416"/>
                    </a:lnTo>
                    <a:cubicBezTo>
                      <a:pt x="6634" y="18796"/>
                      <a:pt x="7187" y="20676"/>
                      <a:pt x="8292" y="22051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92AF52F-D5B8-98F5-E044-0FECBDD9726E}"/>
                  </a:ext>
                </a:extLst>
              </p:cNvPr>
              <p:cNvSpPr/>
              <p:nvPr/>
            </p:nvSpPr>
            <p:spPr>
              <a:xfrm>
                <a:off x="7634498" y="5853028"/>
                <a:ext cx="23475" cy="29727"/>
              </a:xfrm>
              <a:custGeom>
                <a:avLst/>
                <a:gdLst>
                  <a:gd name="connsiteX0" fmla="*/ 15054 w 23475"/>
                  <a:gd name="connsiteY0" fmla="*/ 5741 h 29727"/>
                  <a:gd name="connsiteX1" fmla="*/ 15054 w 23475"/>
                  <a:gd name="connsiteY1" fmla="*/ 29727 h 29727"/>
                  <a:gd name="connsiteX2" fmla="*/ 8420 w 23475"/>
                  <a:gd name="connsiteY2" fmla="*/ 29727 h 29727"/>
                  <a:gd name="connsiteX3" fmla="*/ 8420 w 23475"/>
                  <a:gd name="connsiteY3" fmla="*/ 5741 h 29727"/>
                  <a:gd name="connsiteX4" fmla="*/ 0 w 23475"/>
                  <a:gd name="connsiteY4" fmla="*/ 5741 h 29727"/>
                  <a:gd name="connsiteX5" fmla="*/ 0 w 23475"/>
                  <a:gd name="connsiteY5" fmla="*/ 0 h 29727"/>
                  <a:gd name="connsiteX6" fmla="*/ 23475 w 23475"/>
                  <a:gd name="connsiteY6" fmla="*/ 0 h 29727"/>
                  <a:gd name="connsiteX7" fmla="*/ 23475 w 23475"/>
                  <a:gd name="connsiteY7" fmla="*/ 5741 h 29727"/>
                  <a:gd name="connsiteX8" fmla="*/ 15054 w 23475"/>
                  <a:gd name="connsiteY8" fmla="*/ 5741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75" h="29727">
                    <a:moveTo>
                      <a:pt x="15054" y="5741"/>
                    </a:moveTo>
                    <a:lnTo>
                      <a:pt x="15054" y="29727"/>
                    </a:lnTo>
                    <a:lnTo>
                      <a:pt x="8420" y="29727"/>
                    </a:lnTo>
                    <a:lnTo>
                      <a:pt x="8420" y="5741"/>
                    </a:lnTo>
                    <a:lnTo>
                      <a:pt x="0" y="5741"/>
                    </a:lnTo>
                    <a:lnTo>
                      <a:pt x="0" y="0"/>
                    </a:lnTo>
                    <a:lnTo>
                      <a:pt x="23475" y="0"/>
                    </a:lnTo>
                    <a:lnTo>
                      <a:pt x="23475" y="5741"/>
                    </a:lnTo>
                    <a:lnTo>
                      <a:pt x="15054" y="5741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6B0C104-33E2-6F96-9D5E-0652810D825C}"/>
                  </a:ext>
                </a:extLst>
              </p:cNvPr>
              <p:cNvSpPr/>
              <p:nvPr/>
            </p:nvSpPr>
            <p:spPr>
              <a:xfrm>
                <a:off x="7662820" y="5853028"/>
                <a:ext cx="6635" cy="29727"/>
              </a:xfrm>
              <a:custGeom>
                <a:avLst/>
                <a:gdLst>
                  <a:gd name="connsiteX0" fmla="*/ 0 w 6635"/>
                  <a:gd name="connsiteY0" fmla="*/ 0 h 29727"/>
                  <a:gd name="connsiteX1" fmla="*/ 6636 w 6635"/>
                  <a:gd name="connsiteY1" fmla="*/ 0 h 29727"/>
                  <a:gd name="connsiteX2" fmla="*/ 6636 w 6635"/>
                  <a:gd name="connsiteY2" fmla="*/ 29727 h 29727"/>
                  <a:gd name="connsiteX3" fmla="*/ 2 w 6635"/>
                  <a:gd name="connsiteY3" fmla="*/ 29727 h 29727"/>
                  <a:gd name="connsiteX4" fmla="*/ 2 w 6635"/>
                  <a:gd name="connsiteY4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35" h="29727">
                    <a:moveTo>
                      <a:pt x="0" y="0"/>
                    </a:moveTo>
                    <a:lnTo>
                      <a:pt x="6636" y="0"/>
                    </a:lnTo>
                    <a:lnTo>
                      <a:pt x="6636" y="29727"/>
                    </a:lnTo>
                    <a:lnTo>
                      <a:pt x="2" y="29727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B132127-3DC6-00AB-B843-283EB4228FE3}"/>
                  </a:ext>
                </a:extLst>
              </p:cNvPr>
              <p:cNvSpPr/>
              <p:nvPr/>
            </p:nvSpPr>
            <p:spPr>
              <a:xfrm>
                <a:off x="7676768" y="5853028"/>
                <a:ext cx="27430" cy="29727"/>
              </a:xfrm>
              <a:custGeom>
                <a:avLst/>
                <a:gdLst>
                  <a:gd name="connsiteX0" fmla="*/ 20796 w 27430"/>
                  <a:gd name="connsiteY0" fmla="*/ 0 h 29727"/>
                  <a:gd name="connsiteX1" fmla="*/ 27430 w 27430"/>
                  <a:gd name="connsiteY1" fmla="*/ 0 h 29727"/>
                  <a:gd name="connsiteX2" fmla="*/ 27430 w 27430"/>
                  <a:gd name="connsiteY2" fmla="*/ 29727 h 29727"/>
                  <a:gd name="connsiteX3" fmla="*/ 20796 w 27430"/>
                  <a:gd name="connsiteY3" fmla="*/ 29727 h 29727"/>
                  <a:gd name="connsiteX4" fmla="*/ 6634 w 27430"/>
                  <a:gd name="connsiteY4" fmla="*/ 11098 h 29727"/>
                  <a:gd name="connsiteX5" fmla="*/ 6634 w 27430"/>
                  <a:gd name="connsiteY5" fmla="*/ 29727 h 29727"/>
                  <a:gd name="connsiteX6" fmla="*/ 0 w 27430"/>
                  <a:gd name="connsiteY6" fmla="*/ 29727 h 29727"/>
                  <a:gd name="connsiteX7" fmla="*/ 0 w 27430"/>
                  <a:gd name="connsiteY7" fmla="*/ 0 h 29727"/>
                  <a:gd name="connsiteX8" fmla="*/ 6210 w 27430"/>
                  <a:gd name="connsiteY8" fmla="*/ 0 h 29727"/>
                  <a:gd name="connsiteX9" fmla="*/ 20796 w 27430"/>
                  <a:gd name="connsiteY9" fmla="*/ 19138 h 29727"/>
                  <a:gd name="connsiteX10" fmla="*/ 20796 w 27430"/>
                  <a:gd name="connsiteY10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430" h="29727">
                    <a:moveTo>
                      <a:pt x="20796" y="0"/>
                    </a:moveTo>
                    <a:lnTo>
                      <a:pt x="27430" y="0"/>
                    </a:lnTo>
                    <a:lnTo>
                      <a:pt x="27430" y="29727"/>
                    </a:lnTo>
                    <a:lnTo>
                      <a:pt x="20796" y="29727"/>
                    </a:lnTo>
                    <a:lnTo>
                      <a:pt x="6634" y="11098"/>
                    </a:lnTo>
                    <a:lnTo>
                      <a:pt x="6634" y="29727"/>
                    </a:lnTo>
                    <a:lnTo>
                      <a:pt x="0" y="29727"/>
                    </a:lnTo>
                    <a:lnTo>
                      <a:pt x="0" y="0"/>
                    </a:lnTo>
                    <a:lnTo>
                      <a:pt x="6210" y="0"/>
                    </a:lnTo>
                    <a:lnTo>
                      <a:pt x="20796" y="19138"/>
                    </a:lnTo>
                    <a:lnTo>
                      <a:pt x="20796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DD1707D0-97F9-387E-C711-6925341EC361}"/>
                  </a:ext>
                </a:extLst>
              </p:cNvPr>
              <p:cNvSpPr/>
              <p:nvPr/>
            </p:nvSpPr>
            <p:spPr>
              <a:xfrm>
                <a:off x="7709810" y="5852348"/>
                <a:ext cx="27685" cy="30745"/>
              </a:xfrm>
              <a:custGeom>
                <a:avLst/>
                <a:gdLst>
                  <a:gd name="connsiteX0" fmla="*/ 21009 w 27685"/>
                  <a:gd name="connsiteY0" fmla="*/ 15268 h 30745"/>
                  <a:gd name="connsiteX1" fmla="*/ 27685 w 27685"/>
                  <a:gd name="connsiteY1" fmla="*/ 15268 h 30745"/>
                  <a:gd name="connsiteX2" fmla="*/ 27685 w 27685"/>
                  <a:gd name="connsiteY2" fmla="*/ 25814 h 30745"/>
                  <a:gd name="connsiteX3" fmla="*/ 15437 w 27685"/>
                  <a:gd name="connsiteY3" fmla="*/ 30746 h 30745"/>
                  <a:gd name="connsiteX4" fmla="*/ 4444 w 27685"/>
                  <a:gd name="connsiteY4" fmla="*/ 26407 h 30745"/>
                  <a:gd name="connsiteX5" fmla="*/ 0 w 27685"/>
                  <a:gd name="connsiteY5" fmla="*/ 15459 h 30745"/>
                  <a:gd name="connsiteX6" fmla="*/ 4530 w 27685"/>
                  <a:gd name="connsiteY6" fmla="*/ 4423 h 30745"/>
                  <a:gd name="connsiteX7" fmla="*/ 15459 w 27685"/>
                  <a:gd name="connsiteY7" fmla="*/ 0 h 30745"/>
                  <a:gd name="connsiteX8" fmla="*/ 26579 w 27685"/>
                  <a:gd name="connsiteY8" fmla="*/ 4210 h 30745"/>
                  <a:gd name="connsiteX9" fmla="*/ 23135 w 27685"/>
                  <a:gd name="connsiteY9" fmla="*/ 9185 h 30745"/>
                  <a:gd name="connsiteX10" fmla="*/ 19456 w 27685"/>
                  <a:gd name="connsiteY10" fmla="*/ 6783 h 30745"/>
                  <a:gd name="connsiteX11" fmla="*/ 15821 w 27685"/>
                  <a:gd name="connsiteY11" fmla="*/ 6125 h 30745"/>
                  <a:gd name="connsiteX12" fmla="*/ 9442 w 27685"/>
                  <a:gd name="connsiteY12" fmla="*/ 8696 h 30745"/>
                  <a:gd name="connsiteX13" fmla="*/ 6848 w 27685"/>
                  <a:gd name="connsiteY13" fmla="*/ 15481 h 30745"/>
                  <a:gd name="connsiteX14" fmla="*/ 9334 w 27685"/>
                  <a:gd name="connsiteY14" fmla="*/ 22220 h 30745"/>
                  <a:gd name="connsiteX15" fmla="*/ 15268 w 27685"/>
                  <a:gd name="connsiteY15" fmla="*/ 24750 h 30745"/>
                  <a:gd name="connsiteX16" fmla="*/ 21009 w 27685"/>
                  <a:gd name="connsiteY16" fmla="*/ 23433 h 30745"/>
                  <a:gd name="connsiteX17" fmla="*/ 21009 w 27685"/>
                  <a:gd name="connsiteY17" fmla="*/ 15268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7685" h="30745">
                    <a:moveTo>
                      <a:pt x="21009" y="15268"/>
                    </a:moveTo>
                    <a:lnTo>
                      <a:pt x="27685" y="15268"/>
                    </a:lnTo>
                    <a:lnTo>
                      <a:pt x="27685" y="25814"/>
                    </a:lnTo>
                    <a:cubicBezTo>
                      <a:pt x="24737" y="29102"/>
                      <a:pt x="20654" y="30746"/>
                      <a:pt x="15437" y="30746"/>
                    </a:cubicBezTo>
                    <a:cubicBezTo>
                      <a:pt x="11070" y="30746"/>
                      <a:pt x="7408" y="29302"/>
                      <a:pt x="4444" y="26407"/>
                    </a:cubicBezTo>
                    <a:cubicBezTo>
                      <a:pt x="1481" y="23517"/>
                      <a:pt x="0" y="19867"/>
                      <a:pt x="0" y="15459"/>
                    </a:cubicBezTo>
                    <a:cubicBezTo>
                      <a:pt x="0" y="11050"/>
                      <a:pt x="1511" y="7371"/>
                      <a:pt x="4530" y="4423"/>
                    </a:cubicBezTo>
                    <a:cubicBezTo>
                      <a:pt x="7549" y="1474"/>
                      <a:pt x="11191" y="0"/>
                      <a:pt x="15459" y="0"/>
                    </a:cubicBezTo>
                    <a:cubicBezTo>
                      <a:pt x="19724" y="0"/>
                      <a:pt x="23433" y="1404"/>
                      <a:pt x="26579" y="4210"/>
                    </a:cubicBezTo>
                    <a:lnTo>
                      <a:pt x="23135" y="9185"/>
                    </a:lnTo>
                    <a:cubicBezTo>
                      <a:pt x="21802" y="8024"/>
                      <a:pt x="20575" y="7225"/>
                      <a:pt x="19456" y="6783"/>
                    </a:cubicBezTo>
                    <a:cubicBezTo>
                      <a:pt x="18297" y="6337"/>
                      <a:pt x="17064" y="6113"/>
                      <a:pt x="15821" y="6125"/>
                    </a:cubicBezTo>
                    <a:cubicBezTo>
                      <a:pt x="13296" y="6125"/>
                      <a:pt x="11171" y="6981"/>
                      <a:pt x="9442" y="8696"/>
                    </a:cubicBezTo>
                    <a:cubicBezTo>
                      <a:pt x="7713" y="10413"/>
                      <a:pt x="6848" y="12672"/>
                      <a:pt x="6848" y="15481"/>
                    </a:cubicBezTo>
                    <a:cubicBezTo>
                      <a:pt x="6848" y="18287"/>
                      <a:pt x="7676" y="20535"/>
                      <a:pt x="9334" y="22220"/>
                    </a:cubicBezTo>
                    <a:cubicBezTo>
                      <a:pt x="10993" y="23907"/>
                      <a:pt x="12970" y="24750"/>
                      <a:pt x="15268" y="24750"/>
                    </a:cubicBezTo>
                    <a:cubicBezTo>
                      <a:pt x="17563" y="24750"/>
                      <a:pt x="19476" y="24311"/>
                      <a:pt x="21009" y="23433"/>
                    </a:cubicBezTo>
                    <a:lnTo>
                      <a:pt x="21009" y="15268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A17F2FB5-D11E-04FA-1BBF-A2963833075C}"/>
                  </a:ext>
                </a:extLst>
              </p:cNvPr>
              <p:cNvSpPr/>
              <p:nvPr/>
            </p:nvSpPr>
            <p:spPr>
              <a:xfrm>
                <a:off x="7754633" y="5853028"/>
                <a:ext cx="20412" cy="29727"/>
              </a:xfrm>
              <a:custGeom>
                <a:avLst/>
                <a:gdLst>
                  <a:gd name="connsiteX0" fmla="*/ 20413 w 20412"/>
                  <a:gd name="connsiteY0" fmla="*/ 0 h 29727"/>
                  <a:gd name="connsiteX1" fmla="*/ 20413 w 20412"/>
                  <a:gd name="connsiteY1" fmla="*/ 5826 h 29727"/>
                  <a:gd name="connsiteX2" fmla="*/ 6636 w 20412"/>
                  <a:gd name="connsiteY2" fmla="*/ 5826 h 29727"/>
                  <a:gd name="connsiteX3" fmla="*/ 6636 w 20412"/>
                  <a:gd name="connsiteY3" fmla="*/ 12248 h 29727"/>
                  <a:gd name="connsiteX4" fmla="*/ 19734 w 20412"/>
                  <a:gd name="connsiteY4" fmla="*/ 12248 h 29727"/>
                  <a:gd name="connsiteX5" fmla="*/ 19734 w 20412"/>
                  <a:gd name="connsiteY5" fmla="*/ 18074 h 29727"/>
                  <a:gd name="connsiteX6" fmla="*/ 6634 w 20412"/>
                  <a:gd name="connsiteY6" fmla="*/ 18074 h 29727"/>
                  <a:gd name="connsiteX7" fmla="*/ 6634 w 20412"/>
                  <a:gd name="connsiteY7" fmla="*/ 29727 h 29727"/>
                  <a:gd name="connsiteX8" fmla="*/ 0 w 20412"/>
                  <a:gd name="connsiteY8" fmla="*/ 29727 h 29727"/>
                  <a:gd name="connsiteX9" fmla="*/ 0 w 20412"/>
                  <a:gd name="connsiteY9" fmla="*/ 0 h 29727"/>
                  <a:gd name="connsiteX10" fmla="*/ 20413 w 20412"/>
                  <a:gd name="connsiteY10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412" h="29727">
                    <a:moveTo>
                      <a:pt x="20413" y="0"/>
                    </a:moveTo>
                    <a:lnTo>
                      <a:pt x="20413" y="5826"/>
                    </a:lnTo>
                    <a:lnTo>
                      <a:pt x="6636" y="5826"/>
                    </a:lnTo>
                    <a:lnTo>
                      <a:pt x="6636" y="12248"/>
                    </a:lnTo>
                    <a:lnTo>
                      <a:pt x="19734" y="12248"/>
                    </a:lnTo>
                    <a:lnTo>
                      <a:pt x="19734" y="18074"/>
                    </a:lnTo>
                    <a:lnTo>
                      <a:pt x="6634" y="18074"/>
                    </a:lnTo>
                    <a:lnTo>
                      <a:pt x="6634" y="29727"/>
                    </a:lnTo>
                    <a:lnTo>
                      <a:pt x="0" y="29727"/>
                    </a:lnTo>
                    <a:lnTo>
                      <a:pt x="0" y="0"/>
                    </a:lnTo>
                    <a:lnTo>
                      <a:pt x="20413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6BB72A4-C73D-C833-B1BC-FB5F74B0784C}"/>
                  </a:ext>
                </a:extLst>
              </p:cNvPr>
              <p:cNvSpPr/>
              <p:nvPr/>
            </p:nvSpPr>
            <p:spPr>
              <a:xfrm>
                <a:off x="7778958" y="5852348"/>
                <a:ext cx="31213" cy="30705"/>
              </a:xfrm>
              <a:custGeom>
                <a:avLst/>
                <a:gdLst>
                  <a:gd name="connsiteX0" fmla="*/ 26707 w 31213"/>
                  <a:gd name="connsiteY0" fmla="*/ 26301 h 30705"/>
                  <a:gd name="connsiteX1" fmla="*/ 15608 w 31213"/>
                  <a:gd name="connsiteY1" fmla="*/ 30706 h 30705"/>
                  <a:gd name="connsiteX2" fmla="*/ 4510 w 31213"/>
                  <a:gd name="connsiteY2" fmla="*/ 26301 h 30705"/>
                  <a:gd name="connsiteX3" fmla="*/ 0 w 31213"/>
                  <a:gd name="connsiteY3" fmla="*/ 15354 h 30705"/>
                  <a:gd name="connsiteX4" fmla="*/ 4510 w 31213"/>
                  <a:gd name="connsiteY4" fmla="*/ 4403 h 30705"/>
                  <a:gd name="connsiteX5" fmla="*/ 15608 w 31213"/>
                  <a:gd name="connsiteY5" fmla="*/ 0 h 30705"/>
                  <a:gd name="connsiteX6" fmla="*/ 26707 w 31213"/>
                  <a:gd name="connsiteY6" fmla="*/ 4403 h 30705"/>
                  <a:gd name="connsiteX7" fmla="*/ 31213 w 31213"/>
                  <a:gd name="connsiteY7" fmla="*/ 15354 h 30705"/>
                  <a:gd name="connsiteX8" fmla="*/ 26707 w 31213"/>
                  <a:gd name="connsiteY8" fmla="*/ 26301 h 30705"/>
                  <a:gd name="connsiteX9" fmla="*/ 24454 w 31213"/>
                  <a:gd name="connsiteY9" fmla="*/ 15374 h 30705"/>
                  <a:gd name="connsiteX10" fmla="*/ 21902 w 31213"/>
                  <a:gd name="connsiteY10" fmla="*/ 8589 h 30705"/>
                  <a:gd name="connsiteX11" fmla="*/ 15628 w 31213"/>
                  <a:gd name="connsiteY11" fmla="*/ 5785 h 30705"/>
                  <a:gd name="connsiteX12" fmla="*/ 9356 w 31213"/>
                  <a:gd name="connsiteY12" fmla="*/ 8591 h 30705"/>
                  <a:gd name="connsiteX13" fmla="*/ 6805 w 31213"/>
                  <a:gd name="connsiteY13" fmla="*/ 15374 h 30705"/>
                  <a:gd name="connsiteX14" fmla="*/ 9356 w 31213"/>
                  <a:gd name="connsiteY14" fmla="*/ 22135 h 30705"/>
                  <a:gd name="connsiteX15" fmla="*/ 15628 w 31213"/>
                  <a:gd name="connsiteY15" fmla="*/ 24919 h 30705"/>
                  <a:gd name="connsiteX16" fmla="*/ 21902 w 31213"/>
                  <a:gd name="connsiteY16" fmla="*/ 22135 h 30705"/>
                  <a:gd name="connsiteX17" fmla="*/ 24454 w 31213"/>
                  <a:gd name="connsiteY17" fmla="*/ 15374 h 30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213" h="30705">
                    <a:moveTo>
                      <a:pt x="26707" y="26301"/>
                    </a:moveTo>
                    <a:cubicBezTo>
                      <a:pt x="23703" y="29236"/>
                      <a:pt x="20002" y="30706"/>
                      <a:pt x="15608" y="30706"/>
                    </a:cubicBezTo>
                    <a:cubicBezTo>
                      <a:pt x="11212" y="30706"/>
                      <a:pt x="7513" y="29236"/>
                      <a:pt x="4510" y="26301"/>
                    </a:cubicBezTo>
                    <a:cubicBezTo>
                      <a:pt x="1503" y="23370"/>
                      <a:pt x="0" y="19718"/>
                      <a:pt x="0" y="15354"/>
                    </a:cubicBezTo>
                    <a:cubicBezTo>
                      <a:pt x="0" y="10986"/>
                      <a:pt x="1503" y="7336"/>
                      <a:pt x="4510" y="4403"/>
                    </a:cubicBezTo>
                    <a:cubicBezTo>
                      <a:pt x="7513" y="1468"/>
                      <a:pt x="11212" y="0"/>
                      <a:pt x="15608" y="0"/>
                    </a:cubicBezTo>
                    <a:cubicBezTo>
                      <a:pt x="20002" y="0"/>
                      <a:pt x="23703" y="1468"/>
                      <a:pt x="26707" y="4403"/>
                    </a:cubicBezTo>
                    <a:cubicBezTo>
                      <a:pt x="29712" y="7334"/>
                      <a:pt x="31213" y="10986"/>
                      <a:pt x="31213" y="15354"/>
                    </a:cubicBezTo>
                    <a:cubicBezTo>
                      <a:pt x="31213" y="19719"/>
                      <a:pt x="29712" y="23368"/>
                      <a:pt x="26707" y="26301"/>
                    </a:cubicBezTo>
                    <a:close/>
                    <a:moveTo>
                      <a:pt x="24454" y="15374"/>
                    </a:moveTo>
                    <a:cubicBezTo>
                      <a:pt x="24454" y="12723"/>
                      <a:pt x="23602" y="10462"/>
                      <a:pt x="21902" y="8589"/>
                    </a:cubicBezTo>
                    <a:cubicBezTo>
                      <a:pt x="20200" y="6719"/>
                      <a:pt x="18109" y="5785"/>
                      <a:pt x="15628" y="5785"/>
                    </a:cubicBezTo>
                    <a:cubicBezTo>
                      <a:pt x="13149" y="5785"/>
                      <a:pt x="11057" y="6719"/>
                      <a:pt x="9356" y="8591"/>
                    </a:cubicBezTo>
                    <a:cubicBezTo>
                      <a:pt x="7656" y="10462"/>
                      <a:pt x="6805" y="12723"/>
                      <a:pt x="6805" y="15374"/>
                    </a:cubicBezTo>
                    <a:cubicBezTo>
                      <a:pt x="6805" y="18024"/>
                      <a:pt x="7656" y="20279"/>
                      <a:pt x="9356" y="22135"/>
                    </a:cubicBezTo>
                    <a:cubicBezTo>
                      <a:pt x="11057" y="23993"/>
                      <a:pt x="13149" y="24919"/>
                      <a:pt x="15628" y="24919"/>
                    </a:cubicBezTo>
                    <a:cubicBezTo>
                      <a:pt x="18109" y="24919"/>
                      <a:pt x="20202" y="23993"/>
                      <a:pt x="21902" y="22135"/>
                    </a:cubicBezTo>
                    <a:cubicBezTo>
                      <a:pt x="23602" y="20279"/>
                      <a:pt x="24454" y="18026"/>
                      <a:pt x="24454" y="15374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B2C3AE5-7DA7-45A6-78F1-4483DA3F5C68}"/>
                  </a:ext>
                </a:extLst>
              </p:cNvPr>
              <p:cNvSpPr/>
              <p:nvPr/>
            </p:nvSpPr>
            <p:spPr>
              <a:xfrm>
                <a:off x="7815361" y="5853028"/>
                <a:ext cx="25473" cy="30025"/>
              </a:xfrm>
              <a:custGeom>
                <a:avLst/>
                <a:gdLst>
                  <a:gd name="connsiteX0" fmla="*/ 8292 w 25473"/>
                  <a:gd name="connsiteY0" fmla="*/ 22051 h 30025"/>
                  <a:gd name="connsiteX1" fmla="*/ 12759 w 25473"/>
                  <a:gd name="connsiteY1" fmla="*/ 24112 h 30025"/>
                  <a:gd name="connsiteX2" fmla="*/ 17203 w 25473"/>
                  <a:gd name="connsiteY2" fmla="*/ 22051 h 30025"/>
                  <a:gd name="connsiteX3" fmla="*/ 18840 w 25473"/>
                  <a:gd name="connsiteY3" fmla="*/ 16416 h 30025"/>
                  <a:gd name="connsiteX4" fmla="*/ 18840 w 25473"/>
                  <a:gd name="connsiteY4" fmla="*/ 0 h 30025"/>
                  <a:gd name="connsiteX5" fmla="*/ 25474 w 25473"/>
                  <a:gd name="connsiteY5" fmla="*/ 0 h 30025"/>
                  <a:gd name="connsiteX6" fmla="*/ 25474 w 25473"/>
                  <a:gd name="connsiteY6" fmla="*/ 16628 h 30025"/>
                  <a:gd name="connsiteX7" fmla="*/ 21902 w 25473"/>
                  <a:gd name="connsiteY7" fmla="*/ 26558 h 30025"/>
                  <a:gd name="connsiteX8" fmla="*/ 12759 w 25473"/>
                  <a:gd name="connsiteY8" fmla="*/ 30025 h 30025"/>
                  <a:gd name="connsiteX9" fmla="*/ 3595 w 25473"/>
                  <a:gd name="connsiteY9" fmla="*/ 26538 h 30025"/>
                  <a:gd name="connsiteX10" fmla="*/ 0 w 25473"/>
                  <a:gd name="connsiteY10" fmla="*/ 16628 h 30025"/>
                  <a:gd name="connsiteX11" fmla="*/ 0 w 25473"/>
                  <a:gd name="connsiteY11" fmla="*/ 0 h 30025"/>
                  <a:gd name="connsiteX12" fmla="*/ 6636 w 25473"/>
                  <a:gd name="connsiteY12" fmla="*/ 0 h 30025"/>
                  <a:gd name="connsiteX13" fmla="*/ 6636 w 25473"/>
                  <a:gd name="connsiteY13" fmla="*/ 16416 h 30025"/>
                  <a:gd name="connsiteX14" fmla="*/ 8294 w 25473"/>
                  <a:gd name="connsiteY14" fmla="*/ 22051 h 3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473" h="30025">
                    <a:moveTo>
                      <a:pt x="8292" y="22051"/>
                    </a:moveTo>
                    <a:cubicBezTo>
                      <a:pt x="9400" y="23425"/>
                      <a:pt x="10889" y="24112"/>
                      <a:pt x="12759" y="24112"/>
                    </a:cubicBezTo>
                    <a:cubicBezTo>
                      <a:pt x="14630" y="24112"/>
                      <a:pt x="16109" y="23425"/>
                      <a:pt x="17203" y="22051"/>
                    </a:cubicBezTo>
                    <a:cubicBezTo>
                      <a:pt x="18294" y="20676"/>
                      <a:pt x="18840" y="18796"/>
                      <a:pt x="18840" y="16416"/>
                    </a:cubicBezTo>
                    <a:lnTo>
                      <a:pt x="18840" y="0"/>
                    </a:lnTo>
                    <a:lnTo>
                      <a:pt x="25474" y="0"/>
                    </a:lnTo>
                    <a:lnTo>
                      <a:pt x="25474" y="16628"/>
                    </a:lnTo>
                    <a:cubicBezTo>
                      <a:pt x="25474" y="20939"/>
                      <a:pt x="24284" y="24249"/>
                      <a:pt x="21902" y="26558"/>
                    </a:cubicBezTo>
                    <a:cubicBezTo>
                      <a:pt x="19522" y="28869"/>
                      <a:pt x="16474" y="30025"/>
                      <a:pt x="12759" y="30025"/>
                    </a:cubicBezTo>
                    <a:cubicBezTo>
                      <a:pt x="9045" y="30025"/>
                      <a:pt x="5989" y="28863"/>
                      <a:pt x="3595" y="26538"/>
                    </a:cubicBezTo>
                    <a:cubicBezTo>
                      <a:pt x="1198" y="24212"/>
                      <a:pt x="0" y="20909"/>
                      <a:pt x="0" y="16628"/>
                    </a:cubicBezTo>
                    <a:lnTo>
                      <a:pt x="0" y="0"/>
                    </a:lnTo>
                    <a:lnTo>
                      <a:pt x="6636" y="0"/>
                    </a:lnTo>
                    <a:lnTo>
                      <a:pt x="6636" y="16416"/>
                    </a:lnTo>
                    <a:cubicBezTo>
                      <a:pt x="6636" y="18796"/>
                      <a:pt x="7188" y="20676"/>
                      <a:pt x="8294" y="22051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FED7F18-1388-66E1-1465-5ABD14D89FC0}"/>
                  </a:ext>
                </a:extLst>
              </p:cNvPr>
              <p:cNvSpPr/>
              <p:nvPr/>
            </p:nvSpPr>
            <p:spPr>
              <a:xfrm>
                <a:off x="7847723" y="5853028"/>
                <a:ext cx="27430" cy="29727"/>
              </a:xfrm>
              <a:custGeom>
                <a:avLst/>
                <a:gdLst>
                  <a:gd name="connsiteX0" fmla="*/ 20796 w 27430"/>
                  <a:gd name="connsiteY0" fmla="*/ 0 h 29727"/>
                  <a:gd name="connsiteX1" fmla="*/ 27430 w 27430"/>
                  <a:gd name="connsiteY1" fmla="*/ 0 h 29727"/>
                  <a:gd name="connsiteX2" fmla="*/ 27430 w 27430"/>
                  <a:gd name="connsiteY2" fmla="*/ 29727 h 29727"/>
                  <a:gd name="connsiteX3" fmla="*/ 20796 w 27430"/>
                  <a:gd name="connsiteY3" fmla="*/ 29727 h 29727"/>
                  <a:gd name="connsiteX4" fmla="*/ 6634 w 27430"/>
                  <a:gd name="connsiteY4" fmla="*/ 11098 h 29727"/>
                  <a:gd name="connsiteX5" fmla="*/ 6634 w 27430"/>
                  <a:gd name="connsiteY5" fmla="*/ 29727 h 29727"/>
                  <a:gd name="connsiteX6" fmla="*/ 0 w 27430"/>
                  <a:gd name="connsiteY6" fmla="*/ 29727 h 29727"/>
                  <a:gd name="connsiteX7" fmla="*/ 0 w 27430"/>
                  <a:gd name="connsiteY7" fmla="*/ 0 h 29727"/>
                  <a:gd name="connsiteX8" fmla="*/ 6208 w 27430"/>
                  <a:gd name="connsiteY8" fmla="*/ 0 h 29727"/>
                  <a:gd name="connsiteX9" fmla="*/ 20796 w 27430"/>
                  <a:gd name="connsiteY9" fmla="*/ 19138 h 29727"/>
                  <a:gd name="connsiteX10" fmla="*/ 20796 w 27430"/>
                  <a:gd name="connsiteY10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430" h="29727">
                    <a:moveTo>
                      <a:pt x="20796" y="0"/>
                    </a:moveTo>
                    <a:lnTo>
                      <a:pt x="27430" y="0"/>
                    </a:lnTo>
                    <a:lnTo>
                      <a:pt x="27430" y="29727"/>
                    </a:lnTo>
                    <a:lnTo>
                      <a:pt x="20796" y="29727"/>
                    </a:lnTo>
                    <a:lnTo>
                      <a:pt x="6634" y="11098"/>
                    </a:lnTo>
                    <a:lnTo>
                      <a:pt x="6634" y="29727"/>
                    </a:lnTo>
                    <a:lnTo>
                      <a:pt x="0" y="29727"/>
                    </a:lnTo>
                    <a:lnTo>
                      <a:pt x="0" y="0"/>
                    </a:lnTo>
                    <a:lnTo>
                      <a:pt x="6208" y="0"/>
                    </a:lnTo>
                    <a:lnTo>
                      <a:pt x="20796" y="19138"/>
                    </a:lnTo>
                    <a:lnTo>
                      <a:pt x="20796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D562E9D0-72DC-BFB0-AA9F-EBD8E3A5190C}"/>
                  </a:ext>
                </a:extLst>
              </p:cNvPr>
              <p:cNvSpPr/>
              <p:nvPr/>
            </p:nvSpPr>
            <p:spPr>
              <a:xfrm>
                <a:off x="7882466" y="5853028"/>
                <a:ext cx="26963" cy="29727"/>
              </a:xfrm>
              <a:custGeom>
                <a:avLst/>
                <a:gdLst>
                  <a:gd name="connsiteX0" fmla="*/ 22711 w 26963"/>
                  <a:gd name="connsiteY0" fmla="*/ 3892 h 29727"/>
                  <a:gd name="connsiteX1" fmla="*/ 26963 w 26963"/>
                  <a:gd name="connsiteY1" fmla="*/ 14714 h 29727"/>
                  <a:gd name="connsiteX2" fmla="*/ 22817 w 26963"/>
                  <a:gd name="connsiteY2" fmla="*/ 25686 h 29727"/>
                  <a:gd name="connsiteX3" fmla="*/ 10165 w 26963"/>
                  <a:gd name="connsiteY3" fmla="*/ 29727 h 29727"/>
                  <a:gd name="connsiteX4" fmla="*/ 0 w 26963"/>
                  <a:gd name="connsiteY4" fmla="*/ 29727 h 29727"/>
                  <a:gd name="connsiteX5" fmla="*/ 0 w 26963"/>
                  <a:gd name="connsiteY5" fmla="*/ 0 h 29727"/>
                  <a:gd name="connsiteX6" fmla="*/ 10504 w 26963"/>
                  <a:gd name="connsiteY6" fmla="*/ 0 h 29727"/>
                  <a:gd name="connsiteX7" fmla="*/ 22711 w 26963"/>
                  <a:gd name="connsiteY7" fmla="*/ 3892 h 29727"/>
                  <a:gd name="connsiteX8" fmla="*/ 17841 w 26963"/>
                  <a:gd name="connsiteY8" fmla="*/ 21560 h 29727"/>
                  <a:gd name="connsiteX9" fmla="*/ 20287 w 26963"/>
                  <a:gd name="connsiteY9" fmla="*/ 14885 h 29727"/>
                  <a:gd name="connsiteX10" fmla="*/ 17841 w 26963"/>
                  <a:gd name="connsiteY10" fmla="*/ 8143 h 29727"/>
                  <a:gd name="connsiteX11" fmla="*/ 10335 w 26963"/>
                  <a:gd name="connsiteY11" fmla="*/ 5783 h 29727"/>
                  <a:gd name="connsiteX12" fmla="*/ 6636 w 26963"/>
                  <a:gd name="connsiteY12" fmla="*/ 5783 h 29727"/>
                  <a:gd name="connsiteX13" fmla="*/ 6636 w 26963"/>
                  <a:gd name="connsiteY13" fmla="*/ 23859 h 29727"/>
                  <a:gd name="connsiteX14" fmla="*/ 10846 w 26963"/>
                  <a:gd name="connsiteY14" fmla="*/ 23859 h 29727"/>
                  <a:gd name="connsiteX15" fmla="*/ 17841 w 26963"/>
                  <a:gd name="connsiteY15" fmla="*/ 2156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29727">
                    <a:moveTo>
                      <a:pt x="22711" y="3892"/>
                    </a:moveTo>
                    <a:cubicBezTo>
                      <a:pt x="25544" y="6487"/>
                      <a:pt x="26963" y="10093"/>
                      <a:pt x="26963" y="14714"/>
                    </a:cubicBezTo>
                    <a:cubicBezTo>
                      <a:pt x="26963" y="19337"/>
                      <a:pt x="25581" y="22993"/>
                      <a:pt x="22817" y="25686"/>
                    </a:cubicBezTo>
                    <a:cubicBezTo>
                      <a:pt x="20053" y="28380"/>
                      <a:pt x="15834" y="29727"/>
                      <a:pt x="10165" y="29727"/>
                    </a:cubicBezTo>
                    <a:lnTo>
                      <a:pt x="0" y="29727"/>
                    </a:lnTo>
                    <a:lnTo>
                      <a:pt x="0" y="0"/>
                    </a:lnTo>
                    <a:lnTo>
                      <a:pt x="10504" y="0"/>
                    </a:lnTo>
                    <a:cubicBezTo>
                      <a:pt x="15808" y="0"/>
                      <a:pt x="19875" y="1297"/>
                      <a:pt x="22711" y="3892"/>
                    </a:cubicBezTo>
                    <a:close/>
                    <a:moveTo>
                      <a:pt x="17841" y="21560"/>
                    </a:moveTo>
                    <a:cubicBezTo>
                      <a:pt x="19471" y="20031"/>
                      <a:pt x="20287" y="17804"/>
                      <a:pt x="20287" y="14885"/>
                    </a:cubicBezTo>
                    <a:cubicBezTo>
                      <a:pt x="20287" y="11965"/>
                      <a:pt x="19471" y="9718"/>
                      <a:pt x="17841" y="8143"/>
                    </a:cubicBezTo>
                    <a:cubicBezTo>
                      <a:pt x="16210" y="6572"/>
                      <a:pt x="13709" y="5783"/>
                      <a:pt x="10335" y="5783"/>
                    </a:cubicBezTo>
                    <a:lnTo>
                      <a:pt x="6636" y="5783"/>
                    </a:lnTo>
                    <a:lnTo>
                      <a:pt x="6636" y="23859"/>
                    </a:lnTo>
                    <a:lnTo>
                      <a:pt x="10846" y="23859"/>
                    </a:lnTo>
                    <a:cubicBezTo>
                      <a:pt x="13878" y="23859"/>
                      <a:pt x="16210" y="23093"/>
                      <a:pt x="17841" y="21560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A545D45-76E3-E397-F07C-D711C534AB34}"/>
                  </a:ext>
                </a:extLst>
              </p:cNvPr>
              <p:cNvSpPr/>
              <p:nvPr/>
            </p:nvSpPr>
            <p:spPr>
              <a:xfrm>
                <a:off x="7910451" y="5853028"/>
                <a:ext cx="32105" cy="29727"/>
              </a:xfrm>
              <a:custGeom>
                <a:avLst/>
                <a:gdLst>
                  <a:gd name="connsiteX0" fmla="*/ 25048 w 32105"/>
                  <a:gd name="connsiteY0" fmla="*/ 29725 h 29727"/>
                  <a:gd name="connsiteX1" fmla="*/ 22284 w 32105"/>
                  <a:gd name="connsiteY1" fmla="*/ 23306 h 29727"/>
                  <a:gd name="connsiteX2" fmla="*/ 9824 w 32105"/>
                  <a:gd name="connsiteY2" fmla="*/ 23306 h 29727"/>
                  <a:gd name="connsiteX3" fmla="*/ 7059 w 32105"/>
                  <a:gd name="connsiteY3" fmla="*/ 29727 h 29727"/>
                  <a:gd name="connsiteX4" fmla="*/ 0 w 32105"/>
                  <a:gd name="connsiteY4" fmla="*/ 29727 h 29727"/>
                  <a:gd name="connsiteX5" fmla="*/ 12844 w 32105"/>
                  <a:gd name="connsiteY5" fmla="*/ 0 h 29727"/>
                  <a:gd name="connsiteX6" fmla="*/ 19265 w 32105"/>
                  <a:gd name="connsiteY6" fmla="*/ 0 h 29727"/>
                  <a:gd name="connsiteX7" fmla="*/ 32106 w 32105"/>
                  <a:gd name="connsiteY7" fmla="*/ 29727 h 29727"/>
                  <a:gd name="connsiteX8" fmla="*/ 25048 w 32105"/>
                  <a:gd name="connsiteY8" fmla="*/ 29727 h 29727"/>
                  <a:gd name="connsiteX9" fmla="*/ 16076 w 32105"/>
                  <a:gd name="connsiteY9" fmla="*/ 8845 h 29727"/>
                  <a:gd name="connsiteX10" fmla="*/ 12333 w 32105"/>
                  <a:gd name="connsiteY10" fmla="*/ 17479 h 29727"/>
                  <a:gd name="connsiteX11" fmla="*/ 19775 w 32105"/>
                  <a:gd name="connsiteY11" fmla="*/ 17479 h 29727"/>
                  <a:gd name="connsiteX12" fmla="*/ 16076 w 32105"/>
                  <a:gd name="connsiteY12" fmla="*/ 8845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105" h="29727">
                    <a:moveTo>
                      <a:pt x="25048" y="29725"/>
                    </a:moveTo>
                    <a:lnTo>
                      <a:pt x="22284" y="23306"/>
                    </a:lnTo>
                    <a:lnTo>
                      <a:pt x="9824" y="23306"/>
                    </a:lnTo>
                    <a:lnTo>
                      <a:pt x="7059" y="29727"/>
                    </a:lnTo>
                    <a:lnTo>
                      <a:pt x="0" y="29727"/>
                    </a:lnTo>
                    <a:lnTo>
                      <a:pt x="12844" y="0"/>
                    </a:lnTo>
                    <a:lnTo>
                      <a:pt x="19265" y="0"/>
                    </a:lnTo>
                    <a:lnTo>
                      <a:pt x="32106" y="29727"/>
                    </a:lnTo>
                    <a:lnTo>
                      <a:pt x="25048" y="29727"/>
                    </a:lnTo>
                    <a:close/>
                    <a:moveTo>
                      <a:pt x="16076" y="8845"/>
                    </a:moveTo>
                    <a:lnTo>
                      <a:pt x="12333" y="17479"/>
                    </a:lnTo>
                    <a:lnTo>
                      <a:pt x="19775" y="17479"/>
                    </a:lnTo>
                    <a:lnTo>
                      <a:pt x="16076" y="8845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05C2A44-45F9-6701-9D9E-7D27E9B3A72A}"/>
                  </a:ext>
                </a:extLst>
              </p:cNvPr>
              <p:cNvSpPr/>
              <p:nvPr/>
            </p:nvSpPr>
            <p:spPr>
              <a:xfrm>
                <a:off x="7941367" y="5853028"/>
                <a:ext cx="23475" cy="29727"/>
              </a:xfrm>
              <a:custGeom>
                <a:avLst/>
                <a:gdLst>
                  <a:gd name="connsiteX0" fmla="*/ 15055 w 23475"/>
                  <a:gd name="connsiteY0" fmla="*/ 5741 h 29727"/>
                  <a:gd name="connsiteX1" fmla="*/ 15055 w 23475"/>
                  <a:gd name="connsiteY1" fmla="*/ 29727 h 29727"/>
                  <a:gd name="connsiteX2" fmla="*/ 8421 w 23475"/>
                  <a:gd name="connsiteY2" fmla="*/ 29727 h 29727"/>
                  <a:gd name="connsiteX3" fmla="*/ 8421 w 23475"/>
                  <a:gd name="connsiteY3" fmla="*/ 5741 h 29727"/>
                  <a:gd name="connsiteX4" fmla="*/ 0 w 23475"/>
                  <a:gd name="connsiteY4" fmla="*/ 5741 h 29727"/>
                  <a:gd name="connsiteX5" fmla="*/ 0 w 23475"/>
                  <a:gd name="connsiteY5" fmla="*/ 0 h 29727"/>
                  <a:gd name="connsiteX6" fmla="*/ 23475 w 23475"/>
                  <a:gd name="connsiteY6" fmla="*/ 0 h 29727"/>
                  <a:gd name="connsiteX7" fmla="*/ 23475 w 23475"/>
                  <a:gd name="connsiteY7" fmla="*/ 5741 h 29727"/>
                  <a:gd name="connsiteX8" fmla="*/ 15055 w 23475"/>
                  <a:gd name="connsiteY8" fmla="*/ 5741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75" h="29727">
                    <a:moveTo>
                      <a:pt x="15055" y="5741"/>
                    </a:moveTo>
                    <a:lnTo>
                      <a:pt x="15055" y="29727"/>
                    </a:lnTo>
                    <a:lnTo>
                      <a:pt x="8421" y="29727"/>
                    </a:lnTo>
                    <a:lnTo>
                      <a:pt x="8421" y="5741"/>
                    </a:lnTo>
                    <a:lnTo>
                      <a:pt x="0" y="5741"/>
                    </a:lnTo>
                    <a:lnTo>
                      <a:pt x="0" y="0"/>
                    </a:lnTo>
                    <a:lnTo>
                      <a:pt x="23475" y="0"/>
                    </a:lnTo>
                    <a:lnTo>
                      <a:pt x="23475" y="5741"/>
                    </a:lnTo>
                    <a:lnTo>
                      <a:pt x="15055" y="5741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38F5257-D0B1-AFA8-79AE-4A57B3C5F283}"/>
                  </a:ext>
                </a:extLst>
              </p:cNvPr>
              <p:cNvSpPr/>
              <p:nvPr/>
            </p:nvSpPr>
            <p:spPr>
              <a:xfrm>
                <a:off x="7969687" y="5853028"/>
                <a:ext cx="6635" cy="29727"/>
              </a:xfrm>
              <a:custGeom>
                <a:avLst/>
                <a:gdLst>
                  <a:gd name="connsiteX0" fmla="*/ 0 w 6635"/>
                  <a:gd name="connsiteY0" fmla="*/ 0 h 29727"/>
                  <a:gd name="connsiteX1" fmla="*/ 6636 w 6635"/>
                  <a:gd name="connsiteY1" fmla="*/ 0 h 29727"/>
                  <a:gd name="connsiteX2" fmla="*/ 6636 w 6635"/>
                  <a:gd name="connsiteY2" fmla="*/ 29727 h 29727"/>
                  <a:gd name="connsiteX3" fmla="*/ 2 w 6635"/>
                  <a:gd name="connsiteY3" fmla="*/ 29727 h 29727"/>
                  <a:gd name="connsiteX4" fmla="*/ 2 w 6635"/>
                  <a:gd name="connsiteY4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35" h="29727">
                    <a:moveTo>
                      <a:pt x="0" y="0"/>
                    </a:moveTo>
                    <a:lnTo>
                      <a:pt x="6636" y="0"/>
                    </a:lnTo>
                    <a:lnTo>
                      <a:pt x="6636" y="29727"/>
                    </a:lnTo>
                    <a:lnTo>
                      <a:pt x="2" y="29727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AAD1AB1-7E73-5FFD-707D-524D62F25529}"/>
                  </a:ext>
                </a:extLst>
              </p:cNvPr>
              <p:cNvSpPr/>
              <p:nvPr/>
            </p:nvSpPr>
            <p:spPr>
              <a:xfrm>
                <a:off x="7981935" y="5852348"/>
                <a:ext cx="31214" cy="30705"/>
              </a:xfrm>
              <a:custGeom>
                <a:avLst/>
                <a:gdLst>
                  <a:gd name="connsiteX0" fmla="*/ 26708 w 31214"/>
                  <a:gd name="connsiteY0" fmla="*/ 26301 h 30705"/>
                  <a:gd name="connsiteX1" fmla="*/ 15608 w 31214"/>
                  <a:gd name="connsiteY1" fmla="*/ 30706 h 30705"/>
                  <a:gd name="connsiteX2" fmla="*/ 4510 w 31214"/>
                  <a:gd name="connsiteY2" fmla="*/ 26301 h 30705"/>
                  <a:gd name="connsiteX3" fmla="*/ 0 w 31214"/>
                  <a:gd name="connsiteY3" fmla="*/ 15354 h 30705"/>
                  <a:gd name="connsiteX4" fmla="*/ 4510 w 31214"/>
                  <a:gd name="connsiteY4" fmla="*/ 4403 h 30705"/>
                  <a:gd name="connsiteX5" fmla="*/ 15608 w 31214"/>
                  <a:gd name="connsiteY5" fmla="*/ 0 h 30705"/>
                  <a:gd name="connsiteX6" fmla="*/ 26708 w 31214"/>
                  <a:gd name="connsiteY6" fmla="*/ 4403 h 30705"/>
                  <a:gd name="connsiteX7" fmla="*/ 31215 w 31214"/>
                  <a:gd name="connsiteY7" fmla="*/ 15354 h 30705"/>
                  <a:gd name="connsiteX8" fmla="*/ 26708 w 31214"/>
                  <a:gd name="connsiteY8" fmla="*/ 26301 h 30705"/>
                  <a:gd name="connsiteX9" fmla="*/ 24453 w 31214"/>
                  <a:gd name="connsiteY9" fmla="*/ 15374 h 30705"/>
                  <a:gd name="connsiteX10" fmla="*/ 21902 w 31214"/>
                  <a:gd name="connsiteY10" fmla="*/ 8589 h 30705"/>
                  <a:gd name="connsiteX11" fmla="*/ 15630 w 31214"/>
                  <a:gd name="connsiteY11" fmla="*/ 5785 h 30705"/>
                  <a:gd name="connsiteX12" fmla="*/ 9356 w 31214"/>
                  <a:gd name="connsiteY12" fmla="*/ 8591 h 30705"/>
                  <a:gd name="connsiteX13" fmla="*/ 6805 w 31214"/>
                  <a:gd name="connsiteY13" fmla="*/ 15374 h 30705"/>
                  <a:gd name="connsiteX14" fmla="*/ 9356 w 31214"/>
                  <a:gd name="connsiteY14" fmla="*/ 22135 h 30705"/>
                  <a:gd name="connsiteX15" fmla="*/ 15630 w 31214"/>
                  <a:gd name="connsiteY15" fmla="*/ 24919 h 30705"/>
                  <a:gd name="connsiteX16" fmla="*/ 21902 w 31214"/>
                  <a:gd name="connsiteY16" fmla="*/ 22135 h 30705"/>
                  <a:gd name="connsiteX17" fmla="*/ 24453 w 31214"/>
                  <a:gd name="connsiteY17" fmla="*/ 15374 h 30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214" h="30705">
                    <a:moveTo>
                      <a:pt x="26708" y="26301"/>
                    </a:moveTo>
                    <a:cubicBezTo>
                      <a:pt x="23703" y="29236"/>
                      <a:pt x="20002" y="30706"/>
                      <a:pt x="15608" y="30706"/>
                    </a:cubicBezTo>
                    <a:cubicBezTo>
                      <a:pt x="11212" y="30706"/>
                      <a:pt x="7515" y="29236"/>
                      <a:pt x="4510" y="26301"/>
                    </a:cubicBezTo>
                    <a:cubicBezTo>
                      <a:pt x="1503" y="23370"/>
                      <a:pt x="0" y="19718"/>
                      <a:pt x="0" y="15354"/>
                    </a:cubicBezTo>
                    <a:cubicBezTo>
                      <a:pt x="0" y="10986"/>
                      <a:pt x="1503" y="7336"/>
                      <a:pt x="4510" y="4403"/>
                    </a:cubicBezTo>
                    <a:cubicBezTo>
                      <a:pt x="7515" y="1468"/>
                      <a:pt x="11212" y="0"/>
                      <a:pt x="15608" y="0"/>
                    </a:cubicBezTo>
                    <a:cubicBezTo>
                      <a:pt x="20002" y="0"/>
                      <a:pt x="23703" y="1468"/>
                      <a:pt x="26708" y="4403"/>
                    </a:cubicBezTo>
                    <a:cubicBezTo>
                      <a:pt x="29712" y="7334"/>
                      <a:pt x="31215" y="10986"/>
                      <a:pt x="31215" y="15354"/>
                    </a:cubicBezTo>
                    <a:cubicBezTo>
                      <a:pt x="31215" y="19719"/>
                      <a:pt x="29712" y="23368"/>
                      <a:pt x="26708" y="26301"/>
                    </a:cubicBezTo>
                    <a:close/>
                    <a:moveTo>
                      <a:pt x="24453" y="15374"/>
                    </a:moveTo>
                    <a:cubicBezTo>
                      <a:pt x="24453" y="12723"/>
                      <a:pt x="23604" y="10462"/>
                      <a:pt x="21902" y="8589"/>
                    </a:cubicBezTo>
                    <a:cubicBezTo>
                      <a:pt x="20202" y="6719"/>
                      <a:pt x="18109" y="5785"/>
                      <a:pt x="15630" y="5785"/>
                    </a:cubicBezTo>
                    <a:cubicBezTo>
                      <a:pt x="13151" y="5785"/>
                      <a:pt x="11057" y="6719"/>
                      <a:pt x="9356" y="8591"/>
                    </a:cubicBezTo>
                    <a:cubicBezTo>
                      <a:pt x="7656" y="10462"/>
                      <a:pt x="6805" y="12723"/>
                      <a:pt x="6805" y="15374"/>
                    </a:cubicBezTo>
                    <a:cubicBezTo>
                      <a:pt x="6805" y="18024"/>
                      <a:pt x="7656" y="20279"/>
                      <a:pt x="9356" y="22135"/>
                    </a:cubicBezTo>
                    <a:cubicBezTo>
                      <a:pt x="11058" y="23993"/>
                      <a:pt x="13149" y="24919"/>
                      <a:pt x="15630" y="24919"/>
                    </a:cubicBezTo>
                    <a:cubicBezTo>
                      <a:pt x="18109" y="24919"/>
                      <a:pt x="20202" y="23993"/>
                      <a:pt x="21902" y="22135"/>
                    </a:cubicBezTo>
                    <a:cubicBezTo>
                      <a:pt x="23604" y="20279"/>
                      <a:pt x="24453" y="18026"/>
                      <a:pt x="24453" y="15374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5C25466F-4AE1-F3D8-62CB-FDE822020E9E}"/>
                  </a:ext>
                </a:extLst>
              </p:cNvPr>
              <p:cNvSpPr/>
              <p:nvPr/>
            </p:nvSpPr>
            <p:spPr>
              <a:xfrm>
                <a:off x="8018764" y="5853028"/>
                <a:ext cx="27430" cy="29727"/>
              </a:xfrm>
              <a:custGeom>
                <a:avLst/>
                <a:gdLst>
                  <a:gd name="connsiteX0" fmla="*/ 20796 w 27430"/>
                  <a:gd name="connsiteY0" fmla="*/ 0 h 29727"/>
                  <a:gd name="connsiteX1" fmla="*/ 27430 w 27430"/>
                  <a:gd name="connsiteY1" fmla="*/ 0 h 29727"/>
                  <a:gd name="connsiteX2" fmla="*/ 27430 w 27430"/>
                  <a:gd name="connsiteY2" fmla="*/ 29727 h 29727"/>
                  <a:gd name="connsiteX3" fmla="*/ 20796 w 27430"/>
                  <a:gd name="connsiteY3" fmla="*/ 29727 h 29727"/>
                  <a:gd name="connsiteX4" fmla="*/ 6634 w 27430"/>
                  <a:gd name="connsiteY4" fmla="*/ 11098 h 29727"/>
                  <a:gd name="connsiteX5" fmla="*/ 6634 w 27430"/>
                  <a:gd name="connsiteY5" fmla="*/ 29727 h 29727"/>
                  <a:gd name="connsiteX6" fmla="*/ 0 w 27430"/>
                  <a:gd name="connsiteY6" fmla="*/ 29727 h 29727"/>
                  <a:gd name="connsiteX7" fmla="*/ 0 w 27430"/>
                  <a:gd name="connsiteY7" fmla="*/ 0 h 29727"/>
                  <a:gd name="connsiteX8" fmla="*/ 6208 w 27430"/>
                  <a:gd name="connsiteY8" fmla="*/ 0 h 29727"/>
                  <a:gd name="connsiteX9" fmla="*/ 20796 w 27430"/>
                  <a:gd name="connsiteY9" fmla="*/ 19138 h 29727"/>
                  <a:gd name="connsiteX10" fmla="*/ 20796 w 27430"/>
                  <a:gd name="connsiteY10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430" h="29727">
                    <a:moveTo>
                      <a:pt x="20796" y="0"/>
                    </a:moveTo>
                    <a:lnTo>
                      <a:pt x="27430" y="0"/>
                    </a:lnTo>
                    <a:lnTo>
                      <a:pt x="27430" y="29727"/>
                    </a:lnTo>
                    <a:lnTo>
                      <a:pt x="20796" y="29727"/>
                    </a:lnTo>
                    <a:lnTo>
                      <a:pt x="6634" y="11098"/>
                    </a:lnTo>
                    <a:lnTo>
                      <a:pt x="6634" y="29727"/>
                    </a:lnTo>
                    <a:lnTo>
                      <a:pt x="0" y="29727"/>
                    </a:lnTo>
                    <a:lnTo>
                      <a:pt x="0" y="0"/>
                    </a:lnTo>
                    <a:lnTo>
                      <a:pt x="6208" y="0"/>
                    </a:lnTo>
                    <a:lnTo>
                      <a:pt x="20796" y="19138"/>
                    </a:lnTo>
                    <a:lnTo>
                      <a:pt x="20796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92" name="Graphic 56">
              <a:extLst>
                <a:ext uri="{FF2B5EF4-FFF2-40B4-BE49-F238E27FC236}">
                  <a16:creationId xmlns:a16="http://schemas.microsoft.com/office/drawing/2014/main" id="{6CBE528F-A4EC-2445-227B-C54F036C2E4B}"/>
                </a:ext>
              </a:extLst>
            </p:cNvPr>
            <p:cNvGrpSpPr/>
            <p:nvPr/>
          </p:nvGrpSpPr>
          <p:grpSpPr>
            <a:xfrm>
              <a:off x="6855538" y="4276912"/>
              <a:ext cx="327874" cy="327869"/>
              <a:chOff x="7626785" y="5468990"/>
              <a:chExt cx="260885" cy="260881"/>
            </a:xfrm>
            <a:solidFill>
              <a:srgbClr val="091F2C"/>
            </a:solidFill>
          </p:grpSpPr>
          <p:grpSp>
            <p:nvGrpSpPr>
              <p:cNvPr id="93" name="Graphic 56">
                <a:extLst>
                  <a:ext uri="{FF2B5EF4-FFF2-40B4-BE49-F238E27FC236}">
                    <a16:creationId xmlns:a16="http://schemas.microsoft.com/office/drawing/2014/main" id="{7BA854CB-8220-962B-2D05-A851B5AE26AF}"/>
                  </a:ext>
                </a:extLst>
              </p:cNvPr>
              <p:cNvGrpSpPr/>
              <p:nvPr/>
            </p:nvGrpSpPr>
            <p:grpSpPr>
              <a:xfrm>
                <a:off x="7626785" y="5468990"/>
                <a:ext cx="260885" cy="260881"/>
                <a:chOff x="7626785" y="5468990"/>
                <a:chExt cx="260885" cy="260881"/>
              </a:xfrm>
              <a:grpFill/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291DE6A1-0772-5086-8909-1BEAB1E9C6C0}"/>
                    </a:ext>
                  </a:extLst>
                </p:cNvPr>
                <p:cNvSpPr/>
                <p:nvPr/>
              </p:nvSpPr>
              <p:spPr>
                <a:xfrm>
                  <a:off x="7626785" y="5642909"/>
                  <a:ext cx="86960" cy="86963"/>
                </a:xfrm>
                <a:custGeom>
                  <a:avLst/>
                  <a:gdLst>
                    <a:gd name="connsiteX0" fmla="*/ 37276 w 86960"/>
                    <a:gd name="connsiteY0" fmla="*/ 0 h 86963"/>
                    <a:gd name="connsiteX1" fmla="*/ 0 w 86960"/>
                    <a:gd name="connsiteY1" fmla="*/ 0 h 86963"/>
                    <a:gd name="connsiteX2" fmla="*/ 0 w 86960"/>
                    <a:gd name="connsiteY2" fmla="*/ 86963 h 86963"/>
                    <a:gd name="connsiteX3" fmla="*/ 86960 w 86960"/>
                    <a:gd name="connsiteY3" fmla="*/ 86963 h 86963"/>
                    <a:gd name="connsiteX4" fmla="*/ 86960 w 86960"/>
                    <a:gd name="connsiteY4" fmla="*/ 49691 h 86963"/>
                    <a:gd name="connsiteX5" fmla="*/ 37276 w 86960"/>
                    <a:gd name="connsiteY5" fmla="*/ 49691 h 86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960" h="86963">
                      <a:moveTo>
                        <a:pt x="37276" y="0"/>
                      </a:moveTo>
                      <a:lnTo>
                        <a:pt x="0" y="0"/>
                      </a:lnTo>
                      <a:lnTo>
                        <a:pt x="0" y="86963"/>
                      </a:lnTo>
                      <a:lnTo>
                        <a:pt x="86960" y="86963"/>
                      </a:lnTo>
                      <a:lnTo>
                        <a:pt x="86960" y="49691"/>
                      </a:lnTo>
                      <a:lnTo>
                        <a:pt x="37276" y="49691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77E96AC2-8C0B-FF9A-D07D-40E037D25050}"/>
                    </a:ext>
                  </a:extLst>
                </p:cNvPr>
                <p:cNvSpPr/>
                <p:nvPr/>
              </p:nvSpPr>
              <p:spPr>
                <a:xfrm>
                  <a:off x="7800711" y="5642909"/>
                  <a:ext cx="86960" cy="86963"/>
                </a:xfrm>
                <a:custGeom>
                  <a:avLst/>
                  <a:gdLst>
                    <a:gd name="connsiteX0" fmla="*/ 49689 w 86960"/>
                    <a:gd name="connsiteY0" fmla="*/ 278 h 86963"/>
                    <a:gd name="connsiteX1" fmla="*/ 49689 w 86960"/>
                    <a:gd name="connsiteY1" fmla="*/ 49691 h 86963"/>
                    <a:gd name="connsiteX2" fmla="*/ 273 w 86960"/>
                    <a:gd name="connsiteY2" fmla="*/ 49691 h 86963"/>
                    <a:gd name="connsiteX3" fmla="*/ 0 w 86960"/>
                    <a:gd name="connsiteY3" fmla="*/ 49416 h 86963"/>
                    <a:gd name="connsiteX4" fmla="*/ 0 w 86960"/>
                    <a:gd name="connsiteY4" fmla="*/ 86963 h 86963"/>
                    <a:gd name="connsiteX5" fmla="*/ 86960 w 86960"/>
                    <a:gd name="connsiteY5" fmla="*/ 86963 h 86963"/>
                    <a:gd name="connsiteX6" fmla="*/ 86960 w 86960"/>
                    <a:gd name="connsiteY6" fmla="*/ 0 h 86963"/>
                    <a:gd name="connsiteX7" fmla="*/ 49411 w 86960"/>
                    <a:gd name="connsiteY7" fmla="*/ 0 h 86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960" h="86963">
                      <a:moveTo>
                        <a:pt x="49689" y="278"/>
                      </a:moveTo>
                      <a:lnTo>
                        <a:pt x="49689" y="49691"/>
                      </a:lnTo>
                      <a:lnTo>
                        <a:pt x="273" y="49691"/>
                      </a:lnTo>
                      <a:lnTo>
                        <a:pt x="0" y="49416"/>
                      </a:lnTo>
                      <a:lnTo>
                        <a:pt x="0" y="86963"/>
                      </a:lnTo>
                      <a:lnTo>
                        <a:pt x="86960" y="86963"/>
                      </a:lnTo>
                      <a:lnTo>
                        <a:pt x="86960" y="0"/>
                      </a:lnTo>
                      <a:lnTo>
                        <a:pt x="49411" y="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E20C3B8A-EF78-2A8A-D769-340AFD38621B}"/>
                    </a:ext>
                  </a:extLst>
                </p:cNvPr>
                <p:cNvSpPr/>
                <p:nvPr/>
              </p:nvSpPr>
              <p:spPr>
                <a:xfrm>
                  <a:off x="7626785" y="5468990"/>
                  <a:ext cx="86960" cy="86970"/>
                </a:xfrm>
                <a:custGeom>
                  <a:avLst/>
                  <a:gdLst>
                    <a:gd name="connsiteX0" fmla="*/ 0 w 86960"/>
                    <a:gd name="connsiteY0" fmla="*/ 86970 h 86970"/>
                    <a:gd name="connsiteX1" fmla="*/ 37554 w 86960"/>
                    <a:gd name="connsiteY1" fmla="*/ 86970 h 86970"/>
                    <a:gd name="connsiteX2" fmla="*/ 37276 w 86960"/>
                    <a:gd name="connsiteY2" fmla="*/ 86684 h 86970"/>
                    <a:gd name="connsiteX3" fmla="*/ 37276 w 86960"/>
                    <a:gd name="connsiteY3" fmla="*/ 37269 h 86970"/>
                    <a:gd name="connsiteX4" fmla="*/ 86687 w 86960"/>
                    <a:gd name="connsiteY4" fmla="*/ 37269 h 86970"/>
                    <a:gd name="connsiteX5" fmla="*/ 86960 w 86960"/>
                    <a:gd name="connsiteY5" fmla="*/ 37547 h 86970"/>
                    <a:gd name="connsiteX6" fmla="*/ 86960 w 86960"/>
                    <a:gd name="connsiteY6" fmla="*/ 0 h 86970"/>
                    <a:gd name="connsiteX7" fmla="*/ 0 w 86960"/>
                    <a:gd name="connsiteY7" fmla="*/ 0 h 86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960" h="86970">
                      <a:moveTo>
                        <a:pt x="0" y="86970"/>
                      </a:moveTo>
                      <a:lnTo>
                        <a:pt x="37554" y="86970"/>
                      </a:lnTo>
                      <a:lnTo>
                        <a:pt x="37276" y="86684"/>
                      </a:lnTo>
                      <a:lnTo>
                        <a:pt x="37276" y="37269"/>
                      </a:lnTo>
                      <a:lnTo>
                        <a:pt x="86687" y="37269"/>
                      </a:lnTo>
                      <a:lnTo>
                        <a:pt x="86960" y="37547"/>
                      </a:lnTo>
                      <a:lnTo>
                        <a:pt x="8696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AF6BEA3B-B6D4-5761-C091-9F1D123AD4FE}"/>
                    </a:ext>
                  </a:extLst>
                </p:cNvPr>
                <p:cNvSpPr/>
                <p:nvPr/>
              </p:nvSpPr>
              <p:spPr>
                <a:xfrm>
                  <a:off x="7800711" y="5468990"/>
                  <a:ext cx="86960" cy="86970"/>
                </a:xfrm>
                <a:custGeom>
                  <a:avLst/>
                  <a:gdLst>
                    <a:gd name="connsiteX0" fmla="*/ 0 w 86960"/>
                    <a:gd name="connsiteY0" fmla="*/ 0 h 86970"/>
                    <a:gd name="connsiteX1" fmla="*/ 0 w 86960"/>
                    <a:gd name="connsiteY1" fmla="*/ 37269 h 86970"/>
                    <a:gd name="connsiteX2" fmla="*/ 49689 w 86960"/>
                    <a:gd name="connsiteY2" fmla="*/ 37269 h 86970"/>
                    <a:gd name="connsiteX3" fmla="*/ 49689 w 86960"/>
                    <a:gd name="connsiteY3" fmla="*/ 86970 h 86970"/>
                    <a:gd name="connsiteX4" fmla="*/ 86960 w 86960"/>
                    <a:gd name="connsiteY4" fmla="*/ 86970 h 86970"/>
                    <a:gd name="connsiteX5" fmla="*/ 86960 w 86960"/>
                    <a:gd name="connsiteY5" fmla="*/ 0 h 86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960" h="86970">
                      <a:moveTo>
                        <a:pt x="0" y="0"/>
                      </a:moveTo>
                      <a:lnTo>
                        <a:pt x="0" y="37269"/>
                      </a:lnTo>
                      <a:lnTo>
                        <a:pt x="49689" y="37269"/>
                      </a:lnTo>
                      <a:lnTo>
                        <a:pt x="49689" y="86970"/>
                      </a:lnTo>
                      <a:lnTo>
                        <a:pt x="86960" y="86970"/>
                      </a:lnTo>
                      <a:lnTo>
                        <a:pt x="86960" y="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94" name="Graphic 56">
                <a:extLst>
                  <a:ext uri="{FF2B5EF4-FFF2-40B4-BE49-F238E27FC236}">
                    <a16:creationId xmlns:a16="http://schemas.microsoft.com/office/drawing/2014/main" id="{4E58EBBC-B947-F9CE-AC2D-16FBC7DD2112}"/>
                  </a:ext>
                </a:extLst>
              </p:cNvPr>
              <p:cNvGrpSpPr/>
              <p:nvPr/>
            </p:nvGrpSpPr>
            <p:grpSpPr>
              <a:xfrm>
                <a:off x="7626785" y="5468990"/>
                <a:ext cx="260885" cy="260881"/>
                <a:chOff x="7626785" y="5468990"/>
                <a:chExt cx="260885" cy="260881"/>
              </a:xfrm>
              <a:grpFill/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F815D270-78CE-0229-761C-10237912C0D8}"/>
                    </a:ext>
                  </a:extLst>
                </p:cNvPr>
                <p:cNvSpPr/>
                <p:nvPr/>
              </p:nvSpPr>
              <p:spPr>
                <a:xfrm>
                  <a:off x="7713746" y="5468990"/>
                  <a:ext cx="86965" cy="86970"/>
                </a:xfrm>
                <a:custGeom>
                  <a:avLst/>
                  <a:gdLst>
                    <a:gd name="connsiteX0" fmla="*/ 82363 w 86965"/>
                    <a:gd name="connsiteY0" fmla="*/ 86970 h 86970"/>
                    <a:gd name="connsiteX1" fmla="*/ 32666 w 86965"/>
                    <a:gd name="connsiteY1" fmla="*/ 37269 h 86970"/>
                    <a:gd name="connsiteX2" fmla="*/ 86965 w 86965"/>
                    <a:gd name="connsiteY2" fmla="*/ 37269 h 86970"/>
                    <a:gd name="connsiteX3" fmla="*/ 86965 w 86965"/>
                    <a:gd name="connsiteY3" fmla="*/ 0 h 86970"/>
                    <a:gd name="connsiteX4" fmla="*/ 0 w 86965"/>
                    <a:gd name="connsiteY4" fmla="*/ 0 h 86970"/>
                    <a:gd name="connsiteX5" fmla="*/ 0 w 86965"/>
                    <a:gd name="connsiteY5" fmla="*/ 37547 h 86970"/>
                    <a:gd name="connsiteX6" fmla="*/ 49420 w 86965"/>
                    <a:gd name="connsiteY6" fmla="*/ 86970 h 86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965" h="86970">
                      <a:moveTo>
                        <a:pt x="82363" y="86970"/>
                      </a:moveTo>
                      <a:lnTo>
                        <a:pt x="32666" y="37269"/>
                      </a:lnTo>
                      <a:lnTo>
                        <a:pt x="86965" y="37269"/>
                      </a:lnTo>
                      <a:lnTo>
                        <a:pt x="86965" y="0"/>
                      </a:lnTo>
                      <a:lnTo>
                        <a:pt x="0" y="0"/>
                      </a:lnTo>
                      <a:lnTo>
                        <a:pt x="0" y="37547"/>
                      </a:lnTo>
                      <a:lnTo>
                        <a:pt x="49420" y="8697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5519A439-0279-2950-B04B-61212C6DE86B}"/>
                    </a:ext>
                  </a:extLst>
                </p:cNvPr>
                <p:cNvSpPr/>
                <p:nvPr/>
              </p:nvSpPr>
              <p:spPr>
                <a:xfrm>
                  <a:off x="7713746" y="5642909"/>
                  <a:ext cx="86965" cy="86963"/>
                </a:xfrm>
                <a:custGeom>
                  <a:avLst/>
                  <a:gdLst>
                    <a:gd name="connsiteX0" fmla="*/ 37546 w 86965"/>
                    <a:gd name="connsiteY0" fmla="*/ 0 h 86963"/>
                    <a:gd name="connsiteX1" fmla="*/ 4607 w 86965"/>
                    <a:gd name="connsiteY1" fmla="*/ 0 h 86963"/>
                    <a:gd name="connsiteX2" fmla="*/ 45781 w 86965"/>
                    <a:gd name="connsiteY2" fmla="*/ 41179 h 86963"/>
                    <a:gd name="connsiteX3" fmla="*/ 54300 w 86965"/>
                    <a:gd name="connsiteY3" fmla="*/ 49691 h 86963"/>
                    <a:gd name="connsiteX4" fmla="*/ 0 w 86965"/>
                    <a:gd name="connsiteY4" fmla="*/ 49691 h 86963"/>
                    <a:gd name="connsiteX5" fmla="*/ 0 w 86965"/>
                    <a:gd name="connsiteY5" fmla="*/ 86963 h 86963"/>
                    <a:gd name="connsiteX6" fmla="*/ 86965 w 86965"/>
                    <a:gd name="connsiteY6" fmla="*/ 86963 h 86963"/>
                    <a:gd name="connsiteX7" fmla="*/ 86965 w 86965"/>
                    <a:gd name="connsiteY7" fmla="*/ 49416 h 86963"/>
                    <a:gd name="connsiteX8" fmla="*/ 62252 w 86965"/>
                    <a:gd name="connsiteY8" fmla="*/ 24705 h 86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6965" h="86963">
                      <a:moveTo>
                        <a:pt x="37546" y="0"/>
                      </a:moveTo>
                      <a:lnTo>
                        <a:pt x="4607" y="0"/>
                      </a:lnTo>
                      <a:lnTo>
                        <a:pt x="45781" y="41179"/>
                      </a:lnTo>
                      <a:lnTo>
                        <a:pt x="54300" y="49691"/>
                      </a:lnTo>
                      <a:lnTo>
                        <a:pt x="0" y="49691"/>
                      </a:lnTo>
                      <a:lnTo>
                        <a:pt x="0" y="86963"/>
                      </a:lnTo>
                      <a:lnTo>
                        <a:pt x="86965" y="86963"/>
                      </a:lnTo>
                      <a:lnTo>
                        <a:pt x="86965" y="49416"/>
                      </a:lnTo>
                      <a:lnTo>
                        <a:pt x="62252" y="24705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2506BBFD-10AB-570C-BF35-2F01B8E8FDFB}"/>
                    </a:ext>
                  </a:extLst>
                </p:cNvPr>
                <p:cNvSpPr/>
                <p:nvPr/>
              </p:nvSpPr>
              <p:spPr>
                <a:xfrm>
                  <a:off x="7800711" y="5555961"/>
                  <a:ext cx="86960" cy="86948"/>
                </a:xfrm>
                <a:custGeom>
                  <a:avLst/>
                  <a:gdLst>
                    <a:gd name="connsiteX0" fmla="*/ 49689 w 86960"/>
                    <a:gd name="connsiteY0" fmla="*/ 0 h 86948"/>
                    <a:gd name="connsiteX1" fmla="*/ 49689 w 86960"/>
                    <a:gd name="connsiteY1" fmla="*/ 54288 h 86948"/>
                    <a:gd name="connsiteX2" fmla="*/ 41174 w 86960"/>
                    <a:gd name="connsiteY2" fmla="*/ 45771 h 86948"/>
                    <a:gd name="connsiteX3" fmla="*/ 0 w 86960"/>
                    <a:gd name="connsiteY3" fmla="*/ 4600 h 86948"/>
                    <a:gd name="connsiteX4" fmla="*/ 0 w 86960"/>
                    <a:gd name="connsiteY4" fmla="*/ 37542 h 86948"/>
                    <a:gd name="connsiteX5" fmla="*/ 24703 w 86960"/>
                    <a:gd name="connsiteY5" fmla="*/ 62242 h 86948"/>
                    <a:gd name="connsiteX6" fmla="*/ 49411 w 86960"/>
                    <a:gd name="connsiteY6" fmla="*/ 86948 h 86948"/>
                    <a:gd name="connsiteX7" fmla="*/ 86960 w 86960"/>
                    <a:gd name="connsiteY7" fmla="*/ 86948 h 86948"/>
                    <a:gd name="connsiteX8" fmla="*/ 86960 w 86960"/>
                    <a:gd name="connsiteY8" fmla="*/ 0 h 86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6960" h="86948">
                      <a:moveTo>
                        <a:pt x="49689" y="0"/>
                      </a:moveTo>
                      <a:lnTo>
                        <a:pt x="49689" y="54288"/>
                      </a:lnTo>
                      <a:lnTo>
                        <a:pt x="41174" y="45771"/>
                      </a:lnTo>
                      <a:lnTo>
                        <a:pt x="0" y="4600"/>
                      </a:lnTo>
                      <a:lnTo>
                        <a:pt x="0" y="37542"/>
                      </a:lnTo>
                      <a:lnTo>
                        <a:pt x="24703" y="62242"/>
                      </a:lnTo>
                      <a:lnTo>
                        <a:pt x="49411" y="86948"/>
                      </a:lnTo>
                      <a:lnTo>
                        <a:pt x="86960" y="86948"/>
                      </a:lnTo>
                      <a:lnTo>
                        <a:pt x="86960" y="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17BF498B-442E-D089-E35C-1F64D0B8E68C}"/>
                    </a:ext>
                  </a:extLst>
                </p:cNvPr>
                <p:cNvSpPr/>
                <p:nvPr/>
              </p:nvSpPr>
              <p:spPr>
                <a:xfrm>
                  <a:off x="7626785" y="5555961"/>
                  <a:ext cx="86960" cy="86948"/>
                </a:xfrm>
                <a:custGeom>
                  <a:avLst/>
                  <a:gdLst>
                    <a:gd name="connsiteX0" fmla="*/ 86960 w 86960"/>
                    <a:gd name="connsiteY0" fmla="*/ 49398 h 86948"/>
                    <a:gd name="connsiteX1" fmla="*/ 37554 w 86960"/>
                    <a:gd name="connsiteY1" fmla="*/ 0 h 86948"/>
                    <a:gd name="connsiteX2" fmla="*/ 0 w 86960"/>
                    <a:gd name="connsiteY2" fmla="*/ 0 h 86948"/>
                    <a:gd name="connsiteX3" fmla="*/ 0 w 86960"/>
                    <a:gd name="connsiteY3" fmla="*/ 86948 h 86948"/>
                    <a:gd name="connsiteX4" fmla="*/ 37276 w 86960"/>
                    <a:gd name="connsiteY4" fmla="*/ 86948 h 86948"/>
                    <a:gd name="connsiteX5" fmla="*/ 37276 w 86960"/>
                    <a:gd name="connsiteY5" fmla="*/ 32655 h 86948"/>
                    <a:gd name="connsiteX6" fmla="*/ 86960 w 86960"/>
                    <a:gd name="connsiteY6" fmla="*/ 82340 h 86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960" h="86948">
                      <a:moveTo>
                        <a:pt x="86960" y="49398"/>
                      </a:moveTo>
                      <a:lnTo>
                        <a:pt x="37554" y="0"/>
                      </a:lnTo>
                      <a:lnTo>
                        <a:pt x="0" y="0"/>
                      </a:lnTo>
                      <a:lnTo>
                        <a:pt x="0" y="86948"/>
                      </a:lnTo>
                      <a:lnTo>
                        <a:pt x="37276" y="86948"/>
                      </a:lnTo>
                      <a:lnTo>
                        <a:pt x="37276" y="32655"/>
                      </a:lnTo>
                      <a:lnTo>
                        <a:pt x="86960" y="8234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D8622B23-E314-9F6F-3DEB-14EFC69A3829}"/>
              </a:ext>
            </a:extLst>
          </p:cNvPr>
          <p:cNvSpPr/>
          <p:nvPr/>
        </p:nvSpPr>
        <p:spPr bwMode="auto">
          <a:xfrm>
            <a:off x="7162063" y="3450541"/>
            <a:ext cx="3881079" cy="703302"/>
          </a:xfrm>
          <a:prstGeom prst="roundRect">
            <a:avLst>
              <a:gd name="adj" fmla="val 7834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914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Admired Developer Framework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5" name="Text Placeholder 1">
            <a:extLst>
              <a:ext uri="{FF2B5EF4-FFF2-40B4-BE49-F238E27FC236}">
                <a16:creationId xmlns:a16="http://schemas.microsoft.com/office/drawing/2014/main" id="{FB0DC443-0DC7-33B3-7861-BC89CAE7F472}"/>
              </a:ext>
            </a:extLst>
          </p:cNvPr>
          <p:cNvSpPr txBox="1">
            <a:spLocks/>
          </p:cNvSpPr>
          <p:nvPr/>
        </p:nvSpPr>
        <p:spPr>
          <a:xfrm>
            <a:off x="7162063" y="3126691"/>
            <a:ext cx="1997422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600" b="1" i="0" u="none" strike="noStrike" cap="none" spc="-50" normalizeH="0" baseline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defRPr/>
            </a:pPr>
            <a:r>
              <a:rPr kumimoji="0" lang="en-US" sz="32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#1</a:t>
            </a:r>
            <a:r>
              <a:rPr lang="en-US" sz="3200">
                <a:latin typeface="Open Sans" panose="020B0606030504020204" pitchFamily="34" charset="0"/>
                <a:cs typeface="Open Sans" panose="020B0606030504020204" pitchFamily="34" charset="0"/>
              </a:rPr>
              <a:t> 2023</a:t>
            </a:r>
            <a:endParaRPr kumimoji="0" lang="en-US" sz="3200" b="1" i="0" u="none" strike="noStrike" kern="1200" cap="none" spc="-50" normalizeH="0" baseline="0" noProof="0">
              <a:ln w="3175">
                <a:noFill/>
              </a:ln>
              <a:gradFill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36" name="Graphic 4" descr="Stack overflow logo">
            <a:extLst>
              <a:ext uri="{FF2B5EF4-FFF2-40B4-BE49-F238E27FC236}">
                <a16:creationId xmlns:a16="http://schemas.microsoft.com/office/drawing/2014/main" id="{C1883E01-E86D-E32D-6CD3-AD2F4D86B77D}"/>
              </a:ext>
            </a:extLst>
          </p:cNvPr>
          <p:cNvGrpSpPr/>
          <p:nvPr/>
        </p:nvGrpSpPr>
        <p:grpSpPr>
          <a:xfrm>
            <a:off x="8755421" y="3154928"/>
            <a:ext cx="1554190" cy="290010"/>
            <a:chOff x="20712162" y="3067808"/>
            <a:chExt cx="1492759" cy="278547"/>
          </a:xfrm>
          <a:solidFill>
            <a:srgbClr val="091F2C"/>
          </a:solidFill>
        </p:grpSpPr>
        <p:sp>
          <p:nvSpPr>
            <p:cNvPr id="137" name="Freeform: Shape 37">
              <a:extLst>
                <a:ext uri="{FF2B5EF4-FFF2-40B4-BE49-F238E27FC236}">
                  <a16:creationId xmlns:a16="http://schemas.microsoft.com/office/drawing/2014/main" id="{9D82509B-C2D6-DA1A-04A9-7AE179064296}"/>
                </a:ext>
              </a:extLst>
            </p:cNvPr>
            <p:cNvSpPr/>
            <p:nvPr/>
          </p:nvSpPr>
          <p:spPr>
            <a:xfrm>
              <a:off x="21054808" y="3151077"/>
              <a:ext cx="1150113" cy="147917"/>
            </a:xfrm>
            <a:custGeom>
              <a:avLst/>
              <a:gdLst>
                <a:gd name="connsiteX0" fmla="*/ 53375 w 1150112"/>
                <a:gd name="connsiteY0" fmla="*/ 89001 h 147917"/>
                <a:gd name="connsiteX1" fmla="*/ 37700 w 1150112"/>
                <a:gd name="connsiteY1" fmla="*/ 87590 h 147917"/>
                <a:gd name="connsiteX2" fmla="*/ 19751 w 1150112"/>
                <a:gd name="connsiteY2" fmla="*/ 73247 h 147917"/>
                <a:gd name="connsiteX3" fmla="*/ 42010 w 1150112"/>
                <a:gd name="connsiteY3" fmla="*/ 56709 h 147917"/>
                <a:gd name="connsiteX4" fmla="*/ 68580 w 1150112"/>
                <a:gd name="connsiteY4" fmla="*/ 64547 h 147917"/>
                <a:gd name="connsiteX5" fmla="*/ 77907 w 1150112"/>
                <a:gd name="connsiteY5" fmla="*/ 55220 h 147917"/>
                <a:gd name="connsiteX6" fmla="*/ 42010 w 1150112"/>
                <a:gd name="connsiteY6" fmla="*/ 44482 h 147917"/>
                <a:gd name="connsiteX7" fmla="*/ 4703 w 1150112"/>
                <a:gd name="connsiteY7" fmla="*/ 73952 h 147917"/>
                <a:gd name="connsiteX8" fmla="*/ 34878 w 1150112"/>
                <a:gd name="connsiteY8" fmla="*/ 101228 h 147917"/>
                <a:gd name="connsiteX9" fmla="*/ 51416 w 1150112"/>
                <a:gd name="connsiteY9" fmla="*/ 102639 h 147917"/>
                <a:gd name="connsiteX10" fmla="*/ 67953 w 1150112"/>
                <a:gd name="connsiteY10" fmla="*/ 116982 h 147917"/>
                <a:gd name="connsiteX11" fmla="*/ 41383 w 1150112"/>
                <a:gd name="connsiteY11" fmla="*/ 134930 h 147917"/>
                <a:gd name="connsiteX12" fmla="*/ 10032 w 1150112"/>
                <a:gd name="connsiteY12" fmla="*/ 123409 h 147917"/>
                <a:gd name="connsiteX13" fmla="*/ 0 w 1150112"/>
                <a:gd name="connsiteY13" fmla="*/ 133441 h 147917"/>
                <a:gd name="connsiteX14" fmla="*/ 41618 w 1150112"/>
                <a:gd name="connsiteY14" fmla="*/ 147784 h 147917"/>
                <a:gd name="connsiteX15" fmla="*/ 82532 w 1150112"/>
                <a:gd name="connsiteY15" fmla="*/ 116903 h 147917"/>
                <a:gd name="connsiteX16" fmla="*/ 53375 w 1150112"/>
                <a:gd name="connsiteY16" fmla="*/ 89001 h 147917"/>
                <a:gd name="connsiteX17" fmla="*/ 178779 w 1150112"/>
                <a:gd name="connsiteY17" fmla="*/ 43777 h 147917"/>
                <a:gd name="connsiteX18" fmla="*/ 143588 w 1150112"/>
                <a:gd name="connsiteY18" fmla="*/ 58120 h 147917"/>
                <a:gd name="connsiteX19" fmla="*/ 152915 w 1150112"/>
                <a:gd name="connsiteY19" fmla="*/ 67447 h 147917"/>
                <a:gd name="connsiteX20" fmla="*/ 178074 w 1150112"/>
                <a:gd name="connsiteY20" fmla="*/ 55926 h 147917"/>
                <a:gd name="connsiteX21" fmla="*/ 203938 w 1150112"/>
                <a:gd name="connsiteY21" fmla="*/ 78185 h 147917"/>
                <a:gd name="connsiteX22" fmla="*/ 203938 w 1150112"/>
                <a:gd name="connsiteY22" fmla="*/ 88217 h 147917"/>
                <a:gd name="connsiteX23" fmla="*/ 173920 w 1150112"/>
                <a:gd name="connsiteY23" fmla="*/ 88217 h 147917"/>
                <a:gd name="connsiteX24" fmla="*/ 139434 w 1150112"/>
                <a:gd name="connsiteY24" fmla="*/ 116903 h 147917"/>
                <a:gd name="connsiteX25" fmla="*/ 146644 w 1150112"/>
                <a:gd name="connsiteY25" fmla="*/ 137752 h 147917"/>
                <a:gd name="connsiteX26" fmla="*/ 175331 w 1150112"/>
                <a:gd name="connsiteY26" fmla="*/ 147079 h 147917"/>
                <a:gd name="connsiteX27" fmla="*/ 204095 w 1150112"/>
                <a:gd name="connsiteY27" fmla="*/ 136733 h 147917"/>
                <a:gd name="connsiteX28" fmla="*/ 204095 w 1150112"/>
                <a:gd name="connsiteY28" fmla="*/ 146765 h 147917"/>
                <a:gd name="connsiteX29" fmla="*/ 218438 w 1150112"/>
                <a:gd name="connsiteY29" fmla="*/ 146765 h 147917"/>
                <a:gd name="connsiteX30" fmla="*/ 218438 w 1150112"/>
                <a:gd name="connsiteY30" fmla="*/ 78577 h 147917"/>
                <a:gd name="connsiteX31" fmla="*/ 179014 w 1150112"/>
                <a:gd name="connsiteY31" fmla="*/ 43777 h 147917"/>
                <a:gd name="connsiteX32" fmla="*/ 204722 w 1150112"/>
                <a:gd name="connsiteY32" fmla="*/ 109849 h 147917"/>
                <a:gd name="connsiteX33" fmla="*/ 199706 w 1150112"/>
                <a:gd name="connsiteY33" fmla="*/ 127092 h 147917"/>
                <a:gd name="connsiteX34" fmla="*/ 177447 w 1150112"/>
                <a:gd name="connsiteY34" fmla="*/ 133519 h 147917"/>
                <a:gd name="connsiteX35" fmla="*/ 154482 w 1150112"/>
                <a:gd name="connsiteY35" fmla="*/ 116276 h 147917"/>
                <a:gd name="connsiteX36" fmla="*/ 176741 w 1150112"/>
                <a:gd name="connsiteY36" fmla="*/ 98328 h 147917"/>
                <a:gd name="connsiteX37" fmla="*/ 204722 w 1150112"/>
                <a:gd name="connsiteY37" fmla="*/ 98328 h 147917"/>
                <a:gd name="connsiteX38" fmla="*/ 204722 w 1150112"/>
                <a:gd name="connsiteY38" fmla="*/ 109849 h 147917"/>
                <a:gd name="connsiteX39" fmla="*/ 277222 w 1150112"/>
                <a:gd name="connsiteY39" fmla="*/ 56709 h 147917"/>
                <a:gd name="connsiteX40" fmla="*/ 300186 w 1150112"/>
                <a:gd name="connsiteY40" fmla="*/ 68231 h 147917"/>
                <a:gd name="connsiteX41" fmla="*/ 310218 w 1150112"/>
                <a:gd name="connsiteY41" fmla="*/ 58904 h 147917"/>
                <a:gd name="connsiteX42" fmla="*/ 277222 w 1150112"/>
                <a:gd name="connsiteY42" fmla="*/ 44561 h 147917"/>
                <a:gd name="connsiteX43" fmla="*/ 232703 w 1150112"/>
                <a:gd name="connsiteY43" fmla="*/ 96212 h 147917"/>
                <a:gd name="connsiteX44" fmla="*/ 277222 w 1150112"/>
                <a:gd name="connsiteY44" fmla="*/ 147862 h 147917"/>
                <a:gd name="connsiteX45" fmla="*/ 310218 w 1150112"/>
                <a:gd name="connsiteY45" fmla="*/ 132814 h 147917"/>
                <a:gd name="connsiteX46" fmla="*/ 300186 w 1150112"/>
                <a:gd name="connsiteY46" fmla="*/ 123487 h 147917"/>
                <a:gd name="connsiteX47" fmla="*/ 277222 w 1150112"/>
                <a:gd name="connsiteY47" fmla="*/ 135009 h 147917"/>
                <a:gd name="connsiteX48" fmla="*/ 254257 w 1150112"/>
                <a:gd name="connsiteY48" fmla="*/ 123487 h 147917"/>
                <a:gd name="connsiteX49" fmla="*/ 254257 w 1150112"/>
                <a:gd name="connsiteY49" fmla="*/ 69642 h 147917"/>
                <a:gd name="connsiteX50" fmla="*/ 277222 w 1150112"/>
                <a:gd name="connsiteY50" fmla="*/ 56709 h 147917"/>
                <a:gd name="connsiteX51" fmla="*/ 277222 w 1150112"/>
                <a:gd name="connsiteY51" fmla="*/ 56709 h 147917"/>
                <a:gd name="connsiteX52" fmla="*/ 402626 w 1150112"/>
                <a:gd name="connsiteY52" fmla="*/ 45188 h 147917"/>
                <a:gd name="connsiteX53" fmla="*/ 383972 w 1150112"/>
                <a:gd name="connsiteY53" fmla="*/ 45188 h 147917"/>
                <a:gd name="connsiteX54" fmla="*/ 339061 w 1150112"/>
                <a:gd name="connsiteY54" fmla="*/ 89706 h 147917"/>
                <a:gd name="connsiteX55" fmla="*/ 339061 w 1150112"/>
                <a:gd name="connsiteY55" fmla="*/ 42 h 147917"/>
                <a:gd name="connsiteX56" fmla="*/ 324718 w 1150112"/>
                <a:gd name="connsiteY56" fmla="*/ 42 h 147917"/>
                <a:gd name="connsiteX57" fmla="*/ 324718 w 1150112"/>
                <a:gd name="connsiteY57" fmla="*/ 145746 h 147917"/>
                <a:gd name="connsiteX58" fmla="*/ 339061 w 1150112"/>
                <a:gd name="connsiteY58" fmla="*/ 145746 h 147917"/>
                <a:gd name="connsiteX59" fmla="*/ 339061 w 1150112"/>
                <a:gd name="connsiteY59" fmla="*/ 109144 h 147917"/>
                <a:gd name="connsiteX60" fmla="*/ 357010 w 1150112"/>
                <a:gd name="connsiteY60" fmla="*/ 91195 h 147917"/>
                <a:gd name="connsiteX61" fmla="*/ 390712 w 1150112"/>
                <a:gd name="connsiteY61" fmla="*/ 146060 h 147917"/>
                <a:gd name="connsiteX62" fmla="*/ 408504 w 1150112"/>
                <a:gd name="connsiteY62" fmla="*/ 146060 h 147917"/>
                <a:gd name="connsiteX63" fmla="*/ 366886 w 1150112"/>
                <a:gd name="connsiteY63" fmla="*/ 81477 h 147917"/>
                <a:gd name="connsiteX64" fmla="*/ 471520 w 1150112"/>
                <a:gd name="connsiteY64" fmla="*/ 40172 h 147917"/>
                <a:gd name="connsiteX65" fmla="*/ 439855 w 1150112"/>
                <a:gd name="connsiteY65" fmla="*/ 52399 h 147917"/>
                <a:gd name="connsiteX66" fmla="*/ 427628 w 1150112"/>
                <a:gd name="connsiteY66" fmla="*/ 93312 h 147917"/>
                <a:gd name="connsiteX67" fmla="*/ 439855 w 1150112"/>
                <a:gd name="connsiteY67" fmla="*/ 134225 h 147917"/>
                <a:gd name="connsiteX68" fmla="*/ 504438 w 1150112"/>
                <a:gd name="connsiteY68" fmla="*/ 134225 h 147917"/>
                <a:gd name="connsiteX69" fmla="*/ 516665 w 1150112"/>
                <a:gd name="connsiteY69" fmla="*/ 93312 h 147917"/>
                <a:gd name="connsiteX70" fmla="*/ 504438 w 1150112"/>
                <a:gd name="connsiteY70" fmla="*/ 52399 h 147917"/>
                <a:gd name="connsiteX71" fmla="*/ 472147 w 1150112"/>
                <a:gd name="connsiteY71" fmla="*/ 40172 h 147917"/>
                <a:gd name="connsiteX72" fmla="*/ 472147 w 1150112"/>
                <a:gd name="connsiteY72" fmla="*/ 40172 h 147917"/>
                <a:gd name="connsiteX73" fmla="*/ 483746 w 1150112"/>
                <a:gd name="connsiteY73" fmla="*/ 119176 h 147917"/>
                <a:gd name="connsiteX74" fmla="*/ 471520 w 1150112"/>
                <a:gd name="connsiteY74" fmla="*/ 123487 h 147917"/>
                <a:gd name="connsiteX75" fmla="*/ 459293 w 1150112"/>
                <a:gd name="connsiteY75" fmla="*/ 119176 h 147917"/>
                <a:gd name="connsiteX76" fmla="*/ 453571 w 1150112"/>
                <a:gd name="connsiteY76" fmla="*/ 93312 h 147917"/>
                <a:gd name="connsiteX77" fmla="*/ 459293 w 1150112"/>
                <a:gd name="connsiteY77" fmla="*/ 68152 h 147917"/>
                <a:gd name="connsiteX78" fmla="*/ 471520 w 1150112"/>
                <a:gd name="connsiteY78" fmla="*/ 63842 h 147917"/>
                <a:gd name="connsiteX79" fmla="*/ 483746 w 1150112"/>
                <a:gd name="connsiteY79" fmla="*/ 68152 h 147917"/>
                <a:gd name="connsiteX80" fmla="*/ 489468 w 1150112"/>
                <a:gd name="connsiteY80" fmla="*/ 93312 h 147917"/>
                <a:gd name="connsiteX81" fmla="*/ 483746 w 1150112"/>
                <a:gd name="connsiteY81" fmla="*/ 119176 h 147917"/>
                <a:gd name="connsiteX82" fmla="*/ 483746 w 1150112"/>
                <a:gd name="connsiteY82" fmla="*/ 119176 h 147917"/>
                <a:gd name="connsiteX83" fmla="*/ 585637 w 1150112"/>
                <a:gd name="connsiteY83" fmla="*/ 40799 h 147917"/>
                <a:gd name="connsiteX84" fmla="*/ 565259 w 1150112"/>
                <a:gd name="connsiteY84" fmla="*/ 105382 h 147917"/>
                <a:gd name="connsiteX85" fmla="*/ 543705 w 1150112"/>
                <a:gd name="connsiteY85" fmla="*/ 40799 h 147917"/>
                <a:gd name="connsiteX86" fmla="*/ 516430 w 1150112"/>
                <a:gd name="connsiteY86" fmla="*/ 40799 h 147917"/>
                <a:gd name="connsiteX87" fmla="*/ 555227 w 1150112"/>
                <a:gd name="connsiteY87" fmla="*/ 145589 h 147917"/>
                <a:gd name="connsiteX88" fmla="*/ 576075 w 1150112"/>
                <a:gd name="connsiteY88" fmla="*/ 145589 h 147917"/>
                <a:gd name="connsiteX89" fmla="*/ 614088 w 1150112"/>
                <a:gd name="connsiteY89" fmla="*/ 40799 h 147917"/>
                <a:gd name="connsiteX90" fmla="*/ 586108 w 1150112"/>
                <a:gd name="connsiteY90" fmla="*/ 40799 h 147917"/>
                <a:gd name="connsiteX91" fmla="*/ 657431 w 1150112"/>
                <a:gd name="connsiteY91" fmla="*/ 40093 h 147917"/>
                <a:gd name="connsiteX92" fmla="*/ 611502 w 1150112"/>
                <a:gd name="connsiteY92" fmla="*/ 93233 h 147917"/>
                <a:gd name="connsiteX93" fmla="*/ 660331 w 1150112"/>
                <a:gd name="connsiteY93" fmla="*/ 147079 h 147917"/>
                <a:gd name="connsiteX94" fmla="*/ 699520 w 1150112"/>
                <a:gd name="connsiteY94" fmla="*/ 130541 h 147917"/>
                <a:gd name="connsiteX95" fmla="*/ 683845 w 1150112"/>
                <a:gd name="connsiteY95" fmla="*/ 114865 h 147917"/>
                <a:gd name="connsiteX96" fmla="*/ 660331 w 1150112"/>
                <a:gd name="connsiteY96" fmla="*/ 124898 h 147917"/>
                <a:gd name="connsiteX97" fmla="*/ 637414 w 1150112"/>
                <a:gd name="connsiteY97" fmla="*/ 105483 h 147917"/>
                <a:gd name="connsiteX98" fmla="*/ 637367 w 1150112"/>
                <a:gd name="connsiteY98" fmla="*/ 104833 h 147917"/>
                <a:gd name="connsiteX99" fmla="*/ 637367 w 1150112"/>
                <a:gd name="connsiteY99" fmla="*/ 101228 h 147917"/>
                <a:gd name="connsiteX100" fmla="*/ 702655 w 1150112"/>
                <a:gd name="connsiteY100" fmla="*/ 101228 h 147917"/>
                <a:gd name="connsiteX101" fmla="*/ 702655 w 1150112"/>
                <a:gd name="connsiteY101" fmla="*/ 89706 h 147917"/>
                <a:gd name="connsiteX102" fmla="*/ 657431 w 1150112"/>
                <a:gd name="connsiteY102" fmla="*/ 40172 h 147917"/>
                <a:gd name="connsiteX103" fmla="*/ 657431 w 1150112"/>
                <a:gd name="connsiteY103" fmla="*/ 40172 h 147917"/>
                <a:gd name="connsiteX104" fmla="*/ 637367 w 1150112"/>
                <a:gd name="connsiteY104" fmla="*/ 83906 h 147917"/>
                <a:gd name="connsiteX105" fmla="*/ 639483 w 1150112"/>
                <a:gd name="connsiteY105" fmla="*/ 72385 h 147917"/>
                <a:gd name="connsiteX106" fmla="*/ 665347 w 1150112"/>
                <a:gd name="connsiteY106" fmla="*/ 63763 h 147917"/>
                <a:gd name="connsiteX107" fmla="*/ 673969 w 1150112"/>
                <a:gd name="connsiteY107" fmla="*/ 72385 h 147917"/>
                <a:gd name="connsiteX108" fmla="*/ 676085 w 1150112"/>
                <a:gd name="connsiteY108" fmla="*/ 83906 h 147917"/>
                <a:gd name="connsiteX109" fmla="*/ 637288 w 1150112"/>
                <a:gd name="connsiteY109" fmla="*/ 83906 h 147917"/>
                <a:gd name="connsiteX110" fmla="*/ 741452 w 1150112"/>
                <a:gd name="connsiteY110" fmla="*/ 50909 h 147917"/>
                <a:gd name="connsiteX111" fmla="*/ 741452 w 1150112"/>
                <a:gd name="connsiteY111" fmla="*/ 40955 h 147917"/>
                <a:gd name="connsiteX112" fmla="*/ 715587 w 1150112"/>
                <a:gd name="connsiteY112" fmla="*/ 40955 h 147917"/>
                <a:gd name="connsiteX113" fmla="*/ 715587 w 1150112"/>
                <a:gd name="connsiteY113" fmla="*/ 145746 h 147917"/>
                <a:gd name="connsiteX114" fmla="*/ 741452 w 1150112"/>
                <a:gd name="connsiteY114" fmla="*/ 145746 h 147917"/>
                <a:gd name="connsiteX115" fmla="*/ 741452 w 1150112"/>
                <a:gd name="connsiteY115" fmla="*/ 82574 h 147917"/>
                <a:gd name="connsiteX116" fmla="*/ 756500 w 1150112"/>
                <a:gd name="connsiteY116" fmla="*/ 63215 h 147917"/>
                <a:gd name="connsiteX117" fmla="*/ 757911 w 1150112"/>
                <a:gd name="connsiteY117" fmla="*/ 63215 h 147917"/>
                <a:gd name="connsiteX118" fmla="*/ 771549 w 1150112"/>
                <a:gd name="connsiteY118" fmla="*/ 69642 h 147917"/>
                <a:gd name="connsiteX119" fmla="*/ 791614 w 1150112"/>
                <a:gd name="connsiteY119" fmla="*/ 49577 h 147917"/>
                <a:gd name="connsiteX120" fmla="*/ 767238 w 1150112"/>
                <a:gd name="connsiteY120" fmla="*/ 39545 h 147917"/>
                <a:gd name="connsiteX121" fmla="*/ 741374 w 1150112"/>
                <a:gd name="connsiteY121" fmla="*/ 51066 h 147917"/>
                <a:gd name="connsiteX122" fmla="*/ 741374 w 1150112"/>
                <a:gd name="connsiteY122" fmla="*/ 51066 h 147917"/>
                <a:gd name="connsiteX123" fmla="*/ 801019 w 1150112"/>
                <a:gd name="connsiteY123" fmla="*/ 30061 h 147917"/>
                <a:gd name="connsiteX124" fmla="*/ 801019 w 1150112"/>
                <a:gd name="connsiteY124" fmla="*/ 145746 h 147917"/>
                <a:gd name="connsiteX125" fmla="*/ 826884 w 1150112"/>
                <a:gd name="connsiteY125" fmla="*/ 145746 h 147917"/>
                <a:gd name="connsiteX126" fmla="*/ 826884 w 1150112"/>
                <a:gd name="connsiteY126" fmla="*/ 63215 h 147917"/>
                <a:gd name="connsiteX127" fmla="*/ 846243 w 1150112"/>
                <a:gd name="connsiteY127" fmla="*/ 63215 h 147917"/>
                <a:gd name="connsiteX128" fmla="*/ 846243 w 1150112"/>
                <a:gd name="connsiteY128" fmla="*/ 43072 h 147917"/>
                <a:gd name="connsiteX129" fmla="*/ 826884 w 1150112"/>
                <a:gd name="connsiteY129" fmla="*/ 43072 h 147917"/>
                <a:gd name="connsiteX130" fmla="*/ 826884 w 1150112"/>
                <a:gd name="connsiteY130" fmla="*/ 31628 h 147917"/>
                <a:gd name="connsiteX131" fmla="*/ 833075 w 1150112"/>
                <a:gd name="connsiteY131" fmla="*/ 22432 h 147917"/>
                <a:gd name="connsiteX132" fmla="*/ 834094 w 1150112"/>
                <a:gd name="connsiteY132" fmla="*/ 22302 h 147917"/>
                <a:gd name="connsiteX133" fmla="*/ 846321 w 1150112"/>
                <a:gd name="connsiteY133" fmla="*/ 22302 h 147917"/>
                <a:gd name="connsiteX134" fmla="*/ 846321 w 1150112"/>
                <a:gd name="connsiteY134" fmla="*/ 42 h 147917"/>
                <a:gd name="connsiteX135" fmla="*/ 831743 w 1150112"/>
                <a:gd name="connsiteY135" fmla="*/ 42 h 147917"/>
                <a:gd name="connsiteX136" fmla="*/ 801411 w 1150112"/>
                <a:gd name="connsiteY136" fmla="*/ 27004 h 147917"/>
                <a:gd name="connsiteX137" fmla="*/ 801411 w 1150112"/>
                <a:gd name="connsiteY137" fmla="*/ 30139 h 147917"/>
                <a:gd name="connsiteX138" fmla="*/ 801411 w 1150112"/>
                <a:gd name="connsiteY138" fmla="*/ 30139 h 147917"/>
                <a:gd name="connsiteX139" fmla="*/ 953934 w 1150112"/>
                <a:gd name="connsiteY139" fmla="*/ 39388 h 147917"/>
                <a:gd name="connsiteX140" fmla="*/ 921642 w 1150112"/>
                <a:gd name="connsiteY140" fmla="*/ 52320 h 147917"/>
                <a:gd name="connsiteX141" fmla="*/ 910121 w 1150112"/>
                <a:gd name="connsiteY141" fmla="*/ 93312 h 147917"/>
                <a:gd name="connsiteX142" fmla="*/ 922347 w 1150112"/>
                <a:gd name="connsiteY142" fmla="*/ 134225 h 147917"/>
                <a:gd name="connsiteX143" fmla="*/ 986931 w 1150112"/>
                <a:gd name="connsiteY143" fmla="*/ 134225 h 147917"/>
                <a:gd name="connsiteX144" fmla="*/ 999158 w 1150112"/>
                <a:gd name="connsiteY144" fmla="*/ 93312 h 147917"/>
                <a:gd name="connsiteX145" fmla="*/ 986931 w 1150112"/>
                <a:gd name="connsiteY145" fmla="*/ 52399 h 147917"/>
                <a:gd name="connsiteX146" fmla="*/ 954639 w 1150112"/>
                <a:gd name="connsiteY146" fmla="*/ 39466 h 147917"/>
                <a:gd name="connsiteX147" fmla="*/ 954639 w 1150112"/>
                <a:gd name="connsiteY147" fmla="*/ 39466 h 147917"/>
                <a:gd name="connsiteX148" fmla="*/ 966160 w 1150112"/>
                <a:gd name="connsiteY148" fmla="*/ 118392 h 147917"/>
                <a:gd name="connsiteX149" fmla="*/ 953934 w 1150112"/>
                <a:gd name="connsiteY149" fmla="*/ 122703 h 147917"/>
                <a:gd name="connsiteX150" fmla="*/ 941707 w 1150112"/>
                <a:gd name="connsiteY150" fmla="*/ 118392 h 147917"/>
                <a:gd name="connsiteX151" fmla="*/ 935985 w 1150112"/>
                <a:gd name="connsiteY151" fmla="*/ 92528 h 147917"/>
                <a:gd name="connsiteX152" fmla="*/ 941707 w 1150112"/>
                <a:gd name="connsiteY152" fmla="*/ 67369 h 147917"/>
                <a:gd name="connsiteX153" fmla="*/ 953934 w 1150112"/>
                <a:gd name="connsiteY153" fmla="*/ 63058 h 147917"/>
                <a:gd name="connsiteX154" fmla="*/ 966160 w 1150112"/>
                <a:gd name="connsiteY154" fmla="*/ 67369 h 147917"/>
                <a:gd name="connsiteX155" fmla="*/ 971882 w 1150112"/>
                <a:gd name="connsiteY155" fmla="*/ 92528 h 147917"/>
                <a:gd name="connsiteX156" fmla="*/ 966160 w 1150112"/>
                <a:gd name="connsiteY156" fmla="*/ 118392 h 147917"/>
                <a:gd name="connsiteX157" fmla="*/ 966160 w 1150112"/>
                <a:gd name="connsiteY157" fmla="*/ 118392 h 147917"/>
                <a:gd name="connsiteX158" fmla="*/ 1121975 w 1150112"/>
                <a:gd name="connsiteY158" fmla="*/ 40877 h 147917"/>
                <a:gd name="connsiteX159" fmla="*/ 1106065 w 1150112"/>
                <a:gd name="connsiteY159" fmla="*/ 105382 h 147917"/>
                <a:gd name="connsiteX160" fmla="*/ 1084511 w 1150112"/>
                <a:gd name="connsiteY160" fmla="*/ 40799 h 147917"/>
                <a:gd name="connsiteX161" fmla="*/ 1065151 w 1150112"/>
                <a:gd name="connsiteY161" fmla="*/ 40799 h 147917"/>
                <a:gd name="connsiteX162" fmla="*/ 1043362 w 1150112"/>
                <a:gd name="connsiteY162" fmla="*/ 105382 h 147917"/>
                <a:gd name="connsiteX163" fmla="*/ 1026825 w 1150112"/>
                <a:gd name="connsiteY163" fmla="*/ 40799 h 147917"/>
                <a:gd name="connsiteX164" fmla="*/ 999549 w 1150112"/>
                <a:gd name="connsiteY164" fmla="*/ 40799 h 147917"/>
                <a:gd name="connsiteX165" fmla="*/ 1031841 w 1150112"/>
                <a:gd name="connsiteY165" fmla="*/ 145589 h 147917"/>
                <a:gd name="connsiteX166" fmla="*/ 1053395 w 1150112"/>
                <a:gd name="connsiteY166" fmla="*/ 145589 h 147917"/>
                <a:gd name="connsiteX167" fmla="*/ 1074714 w 1150112"/>
                <a:gd name="connsiteY167" fmla="*/ 79674 h 147917"/>
                <a:gd name="connsiteX168" fmla="*/ 1096267 w 1150112"/>
                <a:gd name="connsiteY168" fmla="*/ 145746 h 147917"/>
                <a:gd name="connsiteX169" fmla="*/ 1117821 w 1150112"/>
                <a:gd name="connsiteY169" fmla="*/ 145746 h 147917"/>
                <a:gd name="connsiteX170" fmla="*/ 1150113 w 1150112"/>
                <a:gd name="connsiteY170" fmla="*/ 40955 h 147917"/>
                <a:gd name="connsiteX171" fmla="*/ 1122132 w 1150112"/>
                <a:gd name="connsiteY171" fmla="*/ 40955 h 147917"/>
                <a:gd name="connsiteX172" fmla="*/ 885040 w 1150112"/>
                <a:gd name="connsiteY172" fmla="*/ 114082 h 147917"/>
                <a:gd name="connsiteX173" fmla="*/ 885040 w 1150112"/>
                <a:gd name="connsiteY173" fmla="*/ 42 h 147917"/>
                <a:gd name="connsiteX174" fmla="*/ 859175 w 1150112"/>
                <a:gd name="connsiteY174" fmla="*/ 42 h 147917"/>
                <a:gd name="connsiteX175" fmla="*/ 859175 w 1150112"/>
                <a:gd name="connsiteY175" fmla="*/ 115571 h 147917"/>
                <a:gd name="connsiteX176" fmla="*/ 886607 w 1150112"/>
                <a:gd name="connsiteY176" fmla="*/ 145746 h 147917"/>
                <a:gd name="connsiteX177" fmla="*/ 904556 w 1150112"/>
                <a:gd name="connsiteY177" fmla="*/ 145746 h 147917"/>
                <a:gd name="connsiteX178" fmla="*/ 904556 w 1150112"/>
                <a:gd name="connsiteY178" fmla="*/ 123487 h 147917"/>
                <a:gd name="connsiteX179" fmla="*/ 894445 w 1150112"/>
                <a:gd name="connsiteY179" fmla="*/ 123487 h 147917"/>
                <a:gd name="connsiteX180" fmla="*/ 885251 w 1150112"/>
                <a:gd name="connsiteY180" fmla="*/ 117299 h 147917"/>
                <a:gd name="connsiteX181" fmla="*/ 885118 w 1150112"/>
                <a:gd name="connsiteY181" fmla="*/ 116276 h 147917"/>
                <a:gd name="connsiteX182" fmla="*/ 885118 w 1150112"/>
                <a:gd name="connsiteY182" fmla="*/ 114160 h 147917"/>
                <a:gd name="connsiteX183" fmla="*/ 885118 w 1150112"/>
                <a:gd name="connsiteY183" fmla="*/ 114160 h 147917"/>
                <a:gd name="connsiteX184" fmla="*/ 123680 w 1150112"/>
                <a:gd name="connsiteY184" fmla="*/ 61020 h 147917"/>
                <a:gd name="connsiteX185" fmla="*/ 137318 w 1150112"/>
                <a:gd name="connsiteY185" fmla="*/ 47382 h 147917"/>
                <a:gd name="connsiteX186" fmla="*/ 109337 w 1150112"/>
                <a:gd name="connsiteY186" fmla="*/ 47382 h 147917"/>
                <a:gd name="connsiteX187" fmla="*/ 109337 w 1150112"/>
                <a:gd name="connsiteY187" fmla="*/ 14385 h 147917"/>
                <a:gd name="connsiteX188" fmla="*/ 94994 w 1150112"/>
                <a:gd name="connsiteY188" fmla="*/ 14385 h 147917"/>
                <a:gd name="connsiteX189" fmla="*/ 94994 w 1150112"/>
                <a:gd name="connsiteY189" fmla="*/ 118471 h 147917"/>
                <a:gd name="connsiteX190" fmla="*/ 115224 w 1150112"/>
                <a:gd name="connsiteY190" fmla="*/ 144861 h 147917"/>
                <a:gd name="connsiteX191" fmla="*/ 117253 w 1150112"/>
                <a:gd name="connsiteY191" fmla="*/ 145041 h 147917"/>
                <a:gd name="connsiteX192" fmla="*/ 131596 w 1150112"/>
                <a:gd name="connsiteY192" fmla="*/ 145041 h 147917"/>
                <a:gd name="connsiteX193" fmla="*/ 131596 w 1150112"/>
                <a:gd name="connsiteY193" fmla="*/ 132109 h 147917"/>
                <a:gd name="connsiteX194" fmla="*/ 123758 w 1150112"/>
                <a:gd name="connsiteY194" fmla="*/ 132109 h 147917"/>
                <a:gd name="connsiteX195" fmla="*/ 110175 w 1150112"/>
                <a:gd name="connsiteY195" fmla="*/ 121231 h 147917"/>
                <a:gd name="connsiteX196" fmla="*/ 110121 w 1150112"/>
                <a:gd name="connsiteY196" fmla="*/ 120587 h 147917"/>
                <a:gd name="connsiteX197" fmla="*/ 110121 w 1150112"/>
                <a:gd name="connsiteY197" fmla="*/ 60315 h 147917"/>
                <a:gd name="connsiteX198" fmla="*/ 123758 w 1150112"/>
                <a:gd name="connsiteY198" fmla="*/ 61020 h 147917"/>
                <a:gd name="connsiteX199" fmla="*/ 123758 w 1150112"/>
                <a:gd name="connsiteY199" fmla="*/ 61020 h 14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1150112" h="147917">
                  <a:moveTo>
                    <a:pt x="53375" y="89001"/>
                  </a:moveTo>
                  <a:lnTo>
                    <a:pt x="37700" y="87590"/>
                  </a:lnTo>
                  <a:cubicBezTo>
                    <a:pt x="24767" y="86885"/>
                    <a:pt x="19751" y="81163"/>
                    <a:pt x="19751" y="73247"/>
                  </a:cubicBezTo>
                  <a:cubicBezTo>
                    <a:pt x="19751" y="63215"/>
                    <a:pt x="27589" y="56709"/>
                    <a:pt x="42010" y="56709"/>
                  </a:cubicBezTo>
                  <a:cubicBezTo>
                    <a:pt x="51518" y="56071"/>
                    <a:pt x="60941" y="58851"/>
                    <a:pt x="68580" y="64547"/>
                  </a:cubicBezTo>
                  <a:lnTo>
                    <a:pt x="77907" y="55220"/>
                  </a:lnTo>
                  <a:cubicBezTo>
                    <a:pt x="67636" y="47414"/>
                    <a:pt x="54882" y="43599"/>
                    <a:pt x="42010" y="44482"/>
                  </a:cubicBezTo>
                  <a:cubicBezTo>
                    <a:pt x="20457" y="44482"/>
                    <a:pt x="4703" y="55220"/>
                    <a:pt x="4703" y="73952"/>
                  </a:cubicBezTo>
                  <a:cubicBezTo>
                    <a:pt x="4703" y="90490"/>
                    <a:pt x="15440" y="99112"/>
                    <a:pt x="34878" y="101228"/>
                  </a:cubicBezTo>
                  <a:lnTo>
                    <a:pt x="51416" y="102639"/>
                  </a:lnTo>
                  <a:cubicBezTo>
                    <a:pt x="62937" y="103344"/>
                    <a:pt x="67953" y="108360"/>
                    <a:pt x="67953" y="116982"/>
                  </a:cubicBezTo>
                  <a:cubicBezTo>
                    <a:pt x="67953" y="128503"/>
                    <a:pt x="57921" y="134930"/>
                    <a:pt x="41383" y="134930"/>
                  </a:cubicBezTo>
                  <a:cubicBezTo>
                    <a:pt x="29811" y="135450"/>
                    <a:pt x="18514" y="131299"/>
                    <a:pt x="10032" y="123409"/>
                  </a:cubicBezTo>
                  <a:lnTo>
                    <a:pt x="0" y="133441"/>
                  </a:lnTo>
                  <a:cubicBezTo>
                    <a:pt x="11449" y="143505"/>
                    <a:pt x="26400" y="148658"/>
                    <a:pt x="41618" y="147784"/>
                  </a:cubicBezTo>
                  <a:cubicBezTo>
                    <a:pt x="65994" y="147784"/>
                    <a:pt x="82532" y="136263"/>
                    <a:pt x="82532" y="116903"/>
                  </a:cubicBezTo>
                  <a:cubicBezTo>
                    <a:pt x="82532" y="97544"/>
                    <a:pt x="70618" y="90490"/>
                    <a:pt x="53375" y="89001"/>
                  </a:cubicBezTo>
                  <a:close/>
                  <a:moveTo>
                    <a:pt x="178779" y="43777"/>
                  </a:moveTo>
                  <a:cubicBezTo>
                    <a:pt x="163104" y="43777"/>
                    <a:pt x="152209" y="46677"/>
                    <a:pt x="143588" y="58120"/>
                  </a:cubicBezTo>
                  <a:lnTo>
                    <a:pt x="152915" y="67447"/>
                  </a:lnTo>
                  <a:cubicBezTo>
                    <a:pt x="158636" y="58825"/>
                    <a:pt x="165142" y="55926"/>
                    <a:pt x="178074" y="55926"/>
                  </a:cubicBezTo>
                  <a:cubicBezTo>
                    <a:pt x="196728" y="55926"/>
                    <a:pt x="203938" y="63136"/>
                    <a:pt x="203938" y="78185"/>
                  </a:cubicBezTo>
                  <a:lnTo>
                    <a:pt x="203938" y="88217"/>
                  </a:lnTo>
                  <a:lnTo>
                    <a:pt x="173920" y="88217"/>
                  </a:lnTo>
                  <a:cubicBezTo>
                    <a:pt x="151661" y="88217"/>
                    <a:pt x="139434" y="99739"/>
                    <a:pt x="139434" y="116903"/>
                  </a:cubicBezTo>
                  <a:cubicBezTo>
                    <a:pt x="139166" y="124507"/>
                    <a:pt x="141736" y="131938"/>
                    <a:pt x="146644" y="137752"/>
                  </a:cubicBezTo>
                  <a:cubicBezTo>
                    <a:pt x="154405" y="144867"/>
                    <a:pt x="164870" y="148268"/>
                    <a:pt x="175331" y="147079"/>
                  </a:cubicBezTo>
                  <a:cubicBezTo>
                    <a:pt x="185992" y="148169"/>
                    <a:pt x="196571" y="144364"/>
                    <a:pt x="204095" y="136733"/>
                  </a:cubicBezTo>
                  <a:lnTo>
                    <a:pt x="204095" y="146765"/>
                  </a:lnTo>
                  <a:lnTo>
                    <a:pt x="218438" y="146765"/>
                  </a:lnTo>
                  <a:lnTo>
                    <a:pt x="218438" y="78577"/>
                  </a:lnTo>
                  <a:cubicBezTo>
                    <a:pt x="219144" y="55299"/>
                    <a:pt x="206290" y="43777"/>
                    <a:pt x="179014" y="43777"/>
                  </a:cubicBezTo>
                  <a:close/>
                  <a:moveTo>
                    <a:pt x="204722" y="109849"/>
                  </a:moveTo>
                  <a:cubicBezTo>
                    <a:pt x="205290" y="116025"/>
                    <a:pt x="203497" y="122185"/>
                    <a:pt x="199706" y="127092"/>
                  </a:cubicBezTo>
                  <a:cubicBezTo>
                    <a:pt x="193539" y="132305"/>
                    <a:pt x="185443" y="134642"/>
                    <a:pt x="177447" y="133519"/>
                  </a:cubicBezTo>
                  <a:cubicBezTo>
                    <a:pt x="161771" y="133519"/>
                    <a:pt x="154482" y="127798"/>
                    <a:pt x="154482" y="116276"/>
                  </a:cubicBezTo>
                  <a:cubicBezTo>
                    <a:pt x="154482" y="104755"/>
                    <a:pt x="161693" y="98328"/>
                    <a:pt x="176741" y="98328"/>
                  </a:cubicBezTo>
                  <a:lnTo>
                    <a:pt x="204722" y="98328"/>
                  </a:lnTo>
                  <a:lnTo>
                    <a:pt x="204722" y="109849"/>
                  </a:lnTo>
                  <a:close/>
                  <a:moveTo>
                    <a:pt x="277222" y="56709"/>
                  </a:moveTo>
                  <a:cubicBezTo>
                    <a:pt x="286364" y="56271"/>
                    <a:pt x="295072" y="60640"/>
                    <a:pt x="300186" y="68231"/>
                  </a:cubicBezTo>
                  <a:lnTo>
                    <a:pt x="310218" y="58904"/>
                  </a:lnTo>
                  <a:cubicBezTo>
                    <a:pt x="302252" y="48981"/>
                    <a:pt x="289911" y="43617"/>
                    <a:pt x="277222" y="44561"/>
                  </a:cubicBezTo>
                  <a:cubicBezTo>
                    <a:pt x="252062" y="44561"/>
                    <a:pt x="232703" y="61804"/>
                    <a:pt x="232703" y="96212"/>
                  </a:cubicBezTo>
                  <a:cubicBezTo>
                    <a:pt x="232703" y="130619"/>
                    <a:pt x="252062" y="147862"/>
                    <a:pt x="277222" y="147862"/>
                  </a:cubicBezTo>
                  <a:cubicBezTo>
                    <a:pt x="290020" y="148544"/>
                    <a:pt x="302342" y="142924"/>
                    <a:pt x="310218" y="132814"/>
                  </a:cubicBezTo>
                  <a:lnTo>
                    <a:pt x="300186" y="123487"/>
                  </a:lnTo>
                  <a:cubicBezTo>
                    <a:pt x="294751" y="130703"/>
                    <a:pt x="286256" y="134965"/>
                    <a:pt x="277222" y="135009"/>
                  </a:cubicBezTo>
                  <a:cubicBezTo>
                    <a:pt x="268011" y="135786"/>
                    <a:pt x="259141" y="131336"/>
                    <a:pt x="254257" y="123487"/>
                  </a:cubicBezTo>
                  <a:cubicBezTo>
                    <a:pt x="245644" y="106572"/>
                    <a:pt x="245644" y="86557"/>
                    <a:pt x="254257" y="69642"/>
                  </a:cubicBezTo>
                  <a:cubicBezTo>
                    <a:pt x="258847" y="61332"/>
                    <a:pt x="267736" y="56327"/>
                    <a:pt x="277222" y="56709"/>
                  </a:cubicBezTo>
                  <a:lnTo>
                    <a:pt x="277222" y="56709"/>
                  </a:lnTo>
                  <a:close/>
                  <a:moveTo>
                    <a:pt x="402626" y="45188"/>
                  </a:moveTo>
                  <a:lnTo>
                    <a:pt x="383972" y="45188"/>
                  </a:lnTo>
                  <a:lnTo>
                    <a:pt x="339061" y="89706"/>
                  </a:lnTo>
                  <a:lnTo>
                    <a:pt x="339061" y="42"/>
                  </a:lnTo>
                  <a:lnTo>
                    <a:pt x="324718" y="42"/>
                  </a:lnTo>
                  <a:lnTo>
                    <a:pt x="324718" y="145746"/>
                  </a:lnTo>
                  <a:lnTo>
                    <a:pt x="339061" y="145746"/>
                  </a:lnTo>
                  <a:lnTo>
                    <a:pt x="339061" y="109144"/>
                  </a:lnTo>
                  <a:lnTo>
                    <a:pt x="357010" y="91195"/>
                  </a:lnTo>
                  <a:lnTo>
                    <a:pt x="390712" y="146060"/>
                  </a:lnTo>
                  <a:lnTo>
                    <a:pt x="408504" y="146060"/>
                  </a:lnTo>
                  <a:lnTo>
                    <a:pt x="366886" y="81477"/>
                  </a:lnTo>
                  <a:close/>
                  <a:moveTo>
                    <a:pt x="471520" y="40172"/>
                  </a:moveTo>
                  <a:cubicBezTo>
                    <a:pt x="459708" y="39563"/>
                    <a:pt x="448194" y="44008"/>
                    <a:pt x="439855" y="52399"/>
                  </a:cubicBezTo>
                  <a:cubicBezTo>
                    <a:pt x="430528" y="62431"/>
                    <a:pt x="427628" y="73952"/>
                    <a:pt x="427628" y="93312"/>
                  </a:cubicBezTo>
                  <a:cubicBezTo>
                    <a:pt x="427628" y="112671"/>
                    <a:pt x="429744" y="124192"/>
                    <a:pt x="439855" y="134225"/>
                  </a:cubicBezTo>
                  <a:cubicBezTo>
                    <a:pt x="457976" y="151344"/>
                    <a:pt x="486317" y="151344"/>
                    <a:pt x="504438" y="134225"/>
                  </a:cubicBezTo>
                  <a:cubicBezTo>
                    <a:pt x="513765" y="124192"/>
                    <a:pt x="516665" y="112671"/>
                    <a:pt x="516665" y="93312"/>
                  </a:cubicBezTo>
                  <a:cubicBezTo>
                    <a:pt x="516665" y="73952"/>
                    <a:pt x="514549" y="62431"/>
                    <a:pt x="504438" y="52399"/>
                  </a:cubicBezTo>
                  <a:cubicBezTo>
                    <a:pt x="496020" y="43730"/>
                    <a:pt x="484193" y="39250"/>
                    <a:pt x="472147" y="40172"/>
                  </a:cubicBezTo>
                  <a:lnTo>
                    <a:pt x="472147" y="40172"/>
                  </a:lnTo>
                  <a:close/>
                  <a:moveTo>
                    <a:pt x="483746" y="119176"/>
                  </a:moveTo>
                  <a:cubicBezTo>
                    <a:pt x="480455" y="122267"/>
                    <a:pt x="476018" y="123831"/>
                    <a:pt x="471520" y="123487"/>
                  </a:cubicBezTo>
                  <a:cubicBezTo>
                    <a:pt x="467076" y="123485"/>
                    <a:pt x="462757" y="121964"/>
                    <a:pt x="459293" y="119176"/>
                  </a:cubicBezTo>
                  <a:cubicBezTo>
                    <a:pt x="453571" y="113455"/>
                    <a:pt x="453571" y="104833"/>
                    <a:pt x="453571" y="93312"/>
                  </a:cubicBezTo>
                  <a:cubicBezTo>
                    <a:pt x="453571" y="81790"/>
                    <a:pt x="454276" y="73247"/>
                    <a:pt x="459293" y="68152"/>
                  </a:cubicBezTo>
                  <a:cubicBezTo>
                    <a:pt x="462522" y="64963"/>
                    <a:pt x="467005" y="63382"/>
                    <a:pt x="471520" y="63842"/>
                  </a:cubicBezTo>
                  <a:cubicBezTo>
                    <a:pt x="475987" y="63720"/>
                    <a:pt x="480345" y="65256"/>
                    <a:pt x="483746" y="68152"/>
                  </a:cubicBezTo>
                  <a:cubicBezTo>
                    <a:pt x="489468" y="73874"/>
                    <a:pt x="489468" y="82496"/>
                    <a:pt x="489468" y="93312"/>
                  </a:cubicBezTo>
                  <a:cubicBezTo>
                    <a:pt x="489468" y="104128"/>
                    <a:pt x="489468" y="113376"/>
                    <a:pt x="483746" y="119176"/>
                  </a:cubicBezTo>
                  <a:lnTo>
                    <a:pt x="483746" y="119176"/>
                  </a:lnTo>
                  <a:close/>
                  <a:moveTo>
                    <a:pt x="585637" y="40799"/>
                  </a:moveTo>
                  <a:lnTo>
                    <a:pt x="565259" y="105382"/>
                  </a:lnTo>
                  <a:lnTo>
                    <a:pt x="543705" y="40799"/>
                  </a:lnTo>
                  <a:lnTo>
                    <a:pt x="516430" y="40799"/>
                  </a:lnTo>
                  <a:lnTo>
                    <a:pt x="555227" y="145589"/>
                  </a:lnTo>
                  <a:lnTo>
                    <a:pt x="576075" y="145589"/>
                  </a:lnTo>
                  <a:lnTo>
                    <a:pt x="614088" y="40799"/>
                  </a:lnTo>
                  <a:lnTo>
                    <a:pt x="586108" y="40799"/>
                  </a:lnTo>
                  <a:close/>
                  <a:moveTo>
                    <a:pt x="657431" y="40093"/>
                  </a:moveTo>
                  <a:cubicBezTo>
                    <a:pt x="630156" y="40093"/>
                    <a:pt x="611502" y="59453"/>
                    <a:pt x="611502" y="93233"/>
                  </a:cubicBezTo>
                  <a:cubicBezTo>
                    <a:pt x="611502" y="135557"/>
                    <a:pt x="635015" y="147079"/>
                    <a:pt x="660331" y="147079"/>
                  </a:cubicBezTo>
                  <a:cubicBezTo>
                    <a:pt x="675239" y="147856"/>
                    <a:pt x="689676" y="141762"/>
                    <a:pt x="699520" y="130541"/>
                  </a:cubicBezTo>
                  <a:lnTo>
                    <a:pt x="683845" y="114865"/>
                  </a:lnTo>
                  <a:cubicBezTo>
                    <a:pt x="677974" y="121660"/>
                    <a:pt x="669298" y="125363"/>
                    <a:pt x="660331" y="124898"/>
                  </a:cubicBezTo>
                  <a:cubicBezTo>
                    <a:pt x="648637" y="125866"/>
                    <a:pt x="638378" y="117174"/>
                    <a:pt x="637414" y="105483"/>
                  </a:cubicBezTo>
                  <a:cubicBezTo>
                    <a:pt x="637390" y="105267"/>
                    <a:pt x="637374" y="105050"/>
                    <a:pt x="637367" y="104833"/>
                  </a:cubicBezTo>
                  <a:lnTo>
                    <a:pt x="637367" y="101228"/>
                  </a:lnTo>
                  <a:lnTo>
                    <a:pt x="702655" y="101228"/>
                  </a:lnTo>
                  <a:lnTo>
                    <a:pt x="702655" y="89706"/>
                  </a:lnTo>
                  <a:cubicBezTo>
                    <a:pt x="703360" y="61020"/>
                    <a:pt x="686980" y="39466"/>
                    <a:pt x="657431" y="40172"/>
                  </a:cubicBezTo>
                  <a:lnTo>
                    <a:pt x="657431" y="40172"/>
                  </a:lnTo>
                  <a:close/>
                  <a:moveTo>
                    <a:pt x="637367" y="83906"/>
                  </a:moveTo>
                  <a:cubicBezTo>
                    <a:pt x="637367" y="79969"/>
                    <a:pt x="638088" y="76065"/>
                    <a:pt x="639483" y="72385"/>
                  </a:cubicBezTo>
                  <a:cubicBezTo>
                    <a:pt x="644248" y="62863"/>
                    <a:pt x="655824" y="59003"/>
                    <a:pt x="665347" y="63763"/>
                  </a:cubicBezTo>
                  <a:cubicBezTo>
                    <a:pt x="669047" y="65669"/>
                    <a:pt x="672064" y="68683"/>
                    <a:pt x="673969" y="72385"/>
                  </a:cubicBezTo>
                  <a:cubicBezTo>
                    <a:pt x="675427" y="76047"/>
                    <a:pt x="676148" y="79964"/>
                    <a:pt x="676085" y="83906"/>
                  </a:cubicBezTo>
                  <a:lnTo>
                    <a:pt x="637288" y="83906"/>
                  </a:lnTo>
                  <a:close/>
                  <a:moveTo>
                    <a:pt x="741452" y="50909"/>
                  </a:moveTo>
                  <a:lnTo>
                    <a:pt x="741452" y="40955"/>
                  </a:lnTo>
                  <a:lnTo>
                    <a:pt x="715587" y="40955"/>
                  </a:lnTo>
                  <a:lnTo>
                    <a:pt x="715587" y="145746"/>
                  </a:lnTo>
                  <a:lnTo>
                    <a:pt x="741452" y="145746"/>
                  </a:lnTo>
                  <a:lnTo>
                    <a:pt x="741452" y="82574"/>
                  </a:lnTo>
                  <a:cubicBezTo>
                    <a:pt x="740668" y="73189"/>
                    <a:pt x="747213" y="64772"/>
                    <a:pt x="756500" y="63215"/>
                  </a:cubicBezTo>
                  <a:lnTo>
                    <a:pt x="757911" y="63215"/>
                  </a:lnTo>
                  <a:cubicBezTo>
                    <a:pt x="763186" y="63219"/>
                    <a:pt x="768187" y="65575"/>
                    <a:pt x="771549" y="69642"/>
                  </a:cubicBezTo>
                  <a:lnTo>
                    <a:pt x="791614" y="49577"/>
                  </a:lnTo>
                  <a:cubicBezTo>
                    <a:pt x="785155" y="43108"/>
                    <a:pt x="776377" y="39494"/>
                    <a:pt x="767238" y="39545"/>
                  </a:cubicBezTo>
                  <a:cubicBezTo>
                    <a:pt x="757465" y="39966"/>
                    <a:pt x="748224" y="44085"/>
                    <a:pt x="741374" y="51066"/>
                  </a:cubicBezTo>
                  <a:lnTo>
                    <a:pt x="741374" y="51066"/>
                  </a:lnTo>
                  <a:close/>
                  <a:moveTo>
                    <a:pt x="801019" y="30061"/>
                  </a:moveTo>
                  <a:lnTo>
                    <a:pt x="801019" y="145746"/>
                  </a:lnTo>
                  <a:lnTo>
                    <a:pt x="826884" y="145746"/>
                  </a:lnTo>
                  <a:lnTo>
                    <a:pt x="826884" y="63215"/>
                  </a:lnTo>
                  <a:lnTo>
                    <a:pt x="846243" y="63215"/>
                  </a:lnTo>
                  <a:lnTo>
                    <a:pt x="846243" y="43072"/>
                  </a:lnTo>
                  <a:lnTo>
                    <a:pt x="826884" y="43072"/>
                  </a:lnTo>
                  <a:lnTo>
                    <a:pt x="826884" y="31628"/>
                  </a:lnTo>
                  <a:cubicBezTo>
                    <a:pt x="826053" y="27380"/>
                    <a:pt x="828827" y="23263"/>
                    <a:pt x="833075" y="22432"/>
                  </a:cubicBezTo>
                  <a:cubicBezTo>
                    <a:pt x="833412" y="22367"/>
                    <a:pt x="833749" y="22323"/>
                    <a:pt x="834094" y="22302"/>
                  </a:cubicBezTo>
                  <a:lnTo>
                    <a:pt x="846321" y="22302"/>
                  </a:lnTo>
                  <a:lnTo>
                    <a:pt x="846321" y="42"/>
                  </a:lnTo>
                  <a:lnTo>
                    <a:pt x="831743" y="42"/>
                  </a:lnTo>
                  <a:cubicBezTo>
                    <a:pt x="815950" y="-807"/>
                    <a:pt x="802422" y="11221"/>
                    <a:pt x="801411" y="27004"/>
                  </a:cubicBezTo>
                  <a:lnTo>
                    <a:pt x="801411" y="30139"/>
                  </a:lnTo>
                  <a:lnTo>
                    <a:pt x="801411" y="30139"/>
                  </a:lnTo>
                  <a:close/>
                  <a:moveTo>
                    <a:pt x="953934" y="39388"/>
                  </a:moveTo>
                  <a:cubicBezTo>
                    <a:pt x="941809" y="38861"/>
                    <a:pt x="930052" y="43572"/>
                    <a:pt x="921642" y="52320"/>
                  </a:cubicBezTo>
                  <a:cubicBezTo>
                    <a:pt x="912629" y="62431"/>
                    <a:pt x="910121" y="74031"/>
                    <a:pt x="910121" y="93312"/>
                  </a:cubicBezTo>
                  <a:cubicBezTo>
                    <a:pt x="910121" y="112593"/>
                    <a:pt x="912237" y="124192"/>
                    <a:pt x="922347" y="134225"/>
                  </a:cubicBezTo>
                  <a:cubicBezTo>
                    <a:pt x="940468" y="151344"/>
                    <a:pt x="968810" y="151344"/>
                    <a:pt x="986931" y="134225"/>
                  </a:cubicBezTo>
                  <a:cubicBezTo>
                    <a:pt x="996258" y="124192"/>
                    <a:pt x="999158" y="112671"/>
                    <a:pt x="999158" y="93312"/>
                  </a:cubicBezTo>
                  <a:cubicBezTo>
                    <a:pt x="999158" y="73952"/>
                    <a:pt x="997041" y="62431"/>
                    <a:pt x="986931" y="52399"/>
                  </a:cubicBezTo>
                  <a:cubicBezTo>
                    <a:pt x="978411" y="43816"/>
                    <a:pt x="966725" y="39136"/>
                    <a:pt x="954639" y="39466"/>
                  </a:cubicBezTo>
                  <a:lnTo>
                    <a:pt x="954639" y="39466"/>
                  </a:lnTo>
                  <a:close/>
                  <a:moveTo>
                    <a:pt x="966160" y="118392"/>
                  </a:moveTo>
                  <a:cubicBezTo>
                    <a:pt x="962869" y="121483"/>
                    <a:pt x="958433" y="123047"/>
                    <a:pt x="953934" y="122703"/>
                  </a:cubicBezTo>
                  <a:cubicBezTo>
                    <a:pt x="949490" y="122702"/>
                    <a:pt x="945171" y="121180"/>
                    <a:pt x="941707" y="118392"/>
                  </a:cubicBezTo>
                  <a:cubicBezTo>
                    <a:pt x="935985" y="112671"/>
                    <a:pt x="935985" y="104049"/>
                    <a:pt x="935985" y="92528"/>
                  </a:cubicBezTo>
                  <a:cubicBezTo>
                    <a:pt x="935985" y="81006"/>
                    <a:pt x="936691" y="72463"/>
                    <a:pt x="941707" y="67369"/>
                  </a:cubicBezTo>
                  <a:cubicBezTo>
                    <a:pt x="944936" y="64179"/>
                    <a:pt x="949419" y="62599"/>
                    <a:pt x="953934" y="63058"/>
                  </a:cubicBezTo>
                  <a:cubicBezTo>
                    <a:pt x="958401" y="62936"/>
                    <a:pt x="962759" y="64472"/>
                    <a:pt x="966160" y="67369"/>
                  </a:cubicBezTo>
                  <a:cubicBezTo>
                    <a:pt x="971882" y="73090"/>
                    <a:pt x="971882" y="81712"/>
                    <a:pt x="971882" y="92528"/>
                  </a:cubicBezTo>
                  <a:cubicBezTo>
                    <a:pt x="971882" y="103344"/>
                    <a:pt x="971882" y="113376"/>
                    <a:pt x="966160" y="118392"/>
                  </a:cubicBezTo>
                  <a:lnTo>
                    <a:pt x="966160" y="118392"/>
                  </a:lnTo>
                  <a:close/>
                  <a:moveTo>
                    <a:pt x="1121975" y="40877"/>
                  </a:moveTo>
                  <a:lnTo>
                    <a:pt x="1106065" y="105382"/>
                  </a:lnTo>
                  <a:lnTo>
                    <a:pt x="1084511" y="40799"/>
                  </a:lnTo>
                  <a:lnTo>
                    <a:pt x="1065151" y="40799"/>
                  </a:lnTo>
                  <a:lnTo>
                    <a:pt x="1043362" y="105382"/>
                  </a:lnTo>
                  <a:lnTo>
                    <a:pt x="1026825" y="40799"/>
                  </a:lnTo>
                  <a:lnTo>
                    <a:pt x="999549" y="40799"/>
                  </a:lnTo>
                  <a:lnTo>
                    <a:pt x="1031841" y="145589"/>
                  </a:lnTo>
                  <a:lnTo>
                    <a:pt x="1053395" y="145589"/>
                  </a:lnTo>
                  <a:lnTo>
                    <a:pt x="1074714" y="79674"/>
                  </a:lnTo>
                  <a:lnTo>
                    <a:pt x="1096267" y="145746"/>
                  </a:lnTo>
                  <a:lnTo>
                    <a:pt x="1117821" y="145746"/>
                  </a:lnTo>
                  <a:lnTo>
                    <a:pt x="1150113" y="40955"/>
                  </a:lnTo>
                  <a:lnTo>
                    <a:pt x="1122132" y="40955"/>
                  </a:lnTo>
                  <a:close/>
                  <a:moveTo>
                    <a:pt x="885040" y="114082"/>
                  </a:moveTo>
                  <a:lnTo>
                    <a:pt x="885040" y="42"/>
                  </a:lnTo>
                  <a:lnTo>
                    <a:pt x="859175" y="42"/>
                  </a:lnTo>
                  <a:lnTo>
                    <a:pt x="859175" y="115571"/>
                  </a:lnTo>
                  <a:cubicBezTo>
                    <a:pt x="858423" y="131478"/>
                    <a:pt x="870704" y="144985"/>
                    <a:pt x="886607" y="145746"/>
                  </a:cubicBezTo>
                  <a:lnTo>
                    <a:pt x="904556" y="145746"/>
                  </a:lnTo>
                  <a:lnTo>
                    <a:pt x="904556" y="123487"/>
                  </a:lnTo>
                  <a:lnTo>
                    <a:pt x="894445" y="123487"/>
                  </a:lnTo>
                  <a:cubicBezTo>
                    <a:pt x="890197" y="124318"/>
                    <a:pt x="886082" y="121547"/>
                    <a:pt x="885251" y="117299"/>
                  </a:cubicBezTo>
                  <a:cubicBezTo>
                    <a:pt x="885181" y="116961"/>
                    <a:pt x="885142" y="116620"/>
                    <a:pt x="885118" y="116276"/>
                  </a:cubicBezTo>
                  <a:lnTo>
                    <a:pt x="885118" y="114160"/>
                  </a:lnTo>
                  <a:lnTo>
                    <a:pt x="885118" y="114160"/>
                  </a:lnTo>
                  <a:close/>
                  <a:moveTo>
                    <a:pt x="123680" y="61020"/>
                  </a:moveTo>
                  <a:lnTo>
                    <a:pt x="137318" y="47382"/>
                  </a:lnTo>
                  <a:lnTo>
                    <a:pt x="109337" y="47382"/>
                  </a:lnTo>
                  <a:lnTo>
                    <a:pt x="109337" y="14385"/>
                  </a:lnTo>
                  <a:lnTo>
                    <a:pt x="94994" y="14385"/>
                  </a:lnTo>
                  <a:lnTo>
                    <a:pt x="94994" y="118471"/>
                  </a:lnTo>
                  <a:cubicBezTo>
                    <a:pt x="93293" y="131345"/>
                    <a:pt x="102350" y="143161"/>
                    <a:pt x="115224" y="144861"/>
                  </a:cubicBezTo>
                  <a:cubicBezTo>
                    <a:pt x="115898" y="144951"/>
                    <a:pt x="116574" y="145010"/>
                    <a:pt x="117253" y="145041"/>
                  </a:cubicBezTo>
                  <a:lnTo>
                    <a:pt x="131596" y="145041"/>
                  </a:lnTo>
                  <a:lnTo>
                    <a:pt x="131596" y="132109"/>
                  </a:lnTo>
                  <a:lnTo>
                    <a:pt x="123758" y="132109"/>
                  </a:lnTo>
                  <a:cubicBezTo>
                    <a:pt x="117004" y="132855"/>
                    <a:pt x="110922" y="127986"/>
                    <a:pt x="110175" y="121231"/>
                  </a:cubicBezTo>
                  <a:cubicBezTo>
                    <a:pt x="110151" y="121017"/>
                    <a:pt x="110133" y="120802"/>
                    <a:pt x="110121" y="120587"/>
                  </a:cubicBezTo>
                  <a:lnTo>
                    <a:pt x="110121" y="60315"/>
                  </a:lnTo>
                  <a:lnTo>
                    <a:pt x="123758" y="61020"/>
                  </a:lnTo>
                  <a:lnTo>
                    <a:pt x="123758" y="61020"/>
                  </a:lnTo>
                  <a:close/>
                </a:path>
              </a:pathLst>
            </a:custGeom>
            <a:grpFill/>
            <a:ln w="781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8" name="Freeform: Shape 38">
              <a:extLst>
                <a:ext uri="{FF2B5EF4-FFF2-40B4-BE49-F238E27FC236}">
                  <a16:creationId xmlns:a16="http://schemas.microsoft.com/office/drawing/2014/main" id="{5003A1D6-13AB-0767-2133-7CA375718E1B}"/>
                </a:ext>
              </a:extLst>
            </p:cNvPr>
            <p:cNvSpPr/>
            <p:nvPr/>
          </p:nvSpPr>
          <p:spPr>
            <a:xfrm>
              <a:off x="20712162" y="3247286"/>
              <a:ext cx="223219" cy="99069"/>
            </a:xfrm>
            <a:custGeom>
              <a:avLst/>
              <a:gdLst>
                <a:gd name="connsiteX0" fmla="*/ 198060 w 223219"/>
                <a:gd name="connsiteY0" fmla="*/ 73910 h 99069"/>
                <a:gd name="connsiteX1" fmla="*/ 198060 w 223219"/>
                <a:gd name="connsiteY1" fmla="*/ 0 h 99069"/>
                <a:gd name="connsiteX2" fmla="*/ 223219 w 223219"/>
                <a:gd name="connsiteY2" fmla="*/ 0 h 99069"/>
                <a:gd name="connsiteX3" fmla="*/ 223219 w 223219"/>
                <a:gd name="connsiteY3" fmla="*/ 99069 h 99069"/>
                <a:gd name="connsiteX4" fmla="*/ 0 w 223219"/>
                <a:gd name="connsiteY4" fmla="*/ 99069 h 99069"/>
                <a:gd name="connsiteX5" fmla="*/ 0 w 223219"/>
                <a:gd name="connsiteY5" fmla="*/ 0 h 99069"/>
                <a:gd name="connsiteX6" fmla="*/ 24375 w 223219"/>
                <a:gd name="connsiteY6" fmla="*/ 0 h 99069"/>
                <a:gd name="connsiteX7" fmla="*/ 24375 w 223219"/>
                <a:gd name="connsiteY7" fmla="*/ 73910 h 99069"/>
                <a:gd name="connsiteX8" fmla="*/ 198060 w 223219"/>
                <a:gd name="connsiteY8" fmla="*/ 73910 h 9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19" h="99069">
                  <a:moveTo>
                    <a:pt x="198060" y="73910"/>
                  </a:moveTo>
                  <a:lnTo>
                    <a:pt x="198060" y="0"/>
                  </a:lnTo>
                  <a:lnTo>
                    <a:pt x="223219" y="0"/>
                  </a:lnTo>
                  <a:lnTo>
                    <a:pt x="223219" y="99069"/>
                  </a:lnTo>
                  <a:lnTo>
                    <a:pt x="0" y="99069"/>
                  </a:lnTo>
                  <a:lnTo>
                    <a:pt x="0" y="0"/>
                  </a:lnTo>
                  <a:lnTo>
                    <a:pt x="24375" y="0"/>
                  </a:lnTo>
                  <a:lnTo>
                    <a:pt x="24375" y="73910"/>
                  </a:lnTo>
                  <a:lnTo>
                    <a:pt x="198060" y="73910"/>
                  </a:lnTo>
                  <a:close/>
                </a:path>
              </a:pathLst>
            </a:custGeom>
            <a:grpFill/>
            <a:ln w="781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9" name="Freeform: Shape 39">
              <a:extLst>
                <a:ext uri="{FF2B5EF4-FFF2-40B4-BE49-F238E27FC236}">
                  <a16:creationId xmlns:a16="http://schemas.microsoft.com/office/drawing/2014/main" id="{067A48D2-F2EF-7822-6A0B-E1C1A90A4801}"/>
                </a:ext>
              </a:extLst>
            </p:cNvPr>
            <p:cNvSpPr/>
            <p:nvPr/>
          </p:nvSpPr>
          <p:spPr>
            <a:xfrm>
              <a:off x="20761610" y="3067808"/>
              <a:ext cx="185206" cy="229020"/>
            </a:xfrm>
            <a:custGeom>
              <a:avLst/>
              <a:gdLst>
                <a:gd name="connsiteX0" fmla="*/ 2195 w 185206"/>
                <a:gd name="connsiteY0" fmla="*/ 172274 h 229019"/>
                <a:gd name="connsiteX1" fmla="*/ 123523 w 185206"/>
                <a:gd name="connsiteY1" fmla="*/ 198139 h 229019"/>
                <a:gd name="connsiteX2" fmla="*/ 128539 w 185206"/>
                <a:gd name="connsiteY2" fmla="*/ 173763 h 229019"/>
                <a:gd name="connsiteX3" fmla="*/ 7367 w 185206"/>
                <a:gd name="connsiteY3" fmla="*/ 147899 h 229019"/>
                <a:gd name="connsiteX4" fmla="*/ 18732 w 185206"/>
                <a:gd name="connsiteY4" fmla="*/ 114118 h 229019"/>
                <a:gd name="connsiteX5" fmla="*/ 131439 w 185206"/>
                <a:gd name="connsiteY5" fmla="*/ 166552 h 229019"/>
                <a:gd name="connsiteX6" fmla="*/ 142177 w 185206"/>
                <a:gd name="connsiteY6" fmla="*/ 144293 h 229019"/>
                <a:gd name="connsiteX7" fmla="*/ 29470 w 185206"/>
                <a:gd name="connsiteY7" fmla="*/ 91937 h 229019"/>
                <a:gd name="connsiteX8" fmla="*/ 49613 w 185206"/>
                <a:gd name="connsiteY8" fmla="*/ 58862 h 229019"/>
                <a:gd name="connsiteX9" fmla="*/ 145077 w 185206"/>
                <a:gd name="connsiteY9" fmla="*/ 138572 h 229019"/>
                <a:gd name="connsiteX10" fmla="*/ 160752 w 185206"/>
                <a:gd name="connsiteY10" fmla="*/ 119212 h 229019"/>
                <a:gd name="connsiteX11" fmla="*/ 65367 w 185206"/>
                <a:gd name="connsiteY11" fmla="*/ 39737 h 229019"/>
                <a:gd name="connsiteX12" fmla="*/ 111375 w 185206"/>
                <a:gd name="connsiteY12" fmla="*/ 0 h 229019"/>
                <a:gd name="connsiteX13" fmla="*/ 91232 w 185206"/>
                <a:gd name="connsiteY13" fmla="*/ 15127 h 229019"/>
                <a:gd name="connsiteX14" fmla="*/ 165142 w 185206"/>
                <a:gd name="connsiteY14" fmla="*/ 114902 h 229019"/>
                <a:gd name="connsiteX15" fmla="*/ 185206 w 185206"/>
                <a:gd name="connsiteY15" fmla="*/ 99853 h 229019"/>
                <a:gd name="connsiteX16" fmla="*/ 0 w 185206"/>
                <a:gd name="connsiteY16" fmla="*/ 229019 h 229019"/>
                <a:gd name="connsiteX17" fmla="*/ 124228 w 185206"/>
                <a:gd name="connsiteY17" fmla="*/ 229019 h 229019"/>
                <a:gd name="connsiteX18" fmla="*/ 124228 w 185206"/>
                <a:gd name="connsiteY18" fmla="*/ 203860 h 229019"/>
                <a:gd name="connsiteX19" fmla="*/ 0 w 185206"/>
                <a:gd name="connsiteY19" fmla="*/ 203860 h 229019"/>
                <a:gd name="connsiteX20" fmla="*/ 0 w 185206"/>
                <a:gd name="connsiteY20" fmla="*/ 229019 h 22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5206" h="229019">
                  <a:moveTo>
                    <a:pt x="2195" y="172274"/>
                  </a:moveTo>
                  <a:lnTo>
                    <a:pt x="123523" y="198139"/>
                  </a:lnTo>
                  <a:lnTo>
                    <a:pt x="128539" y="173763"/>
                  </a:lnTo>
                  <a:lnTo>
                    <a:pt x="7367" y="147899"/>
                  </a:lnTo>
                  <a:close/>
                  <a:moveTo>
                    <a:pt x="18732" y="114118"/>
                  </a:moveTo>
                  <a:lnTo>
                    <a:pt x="131439" y="166552"/>
                  </a:lnTo>
                  <a:lnTo>
                    <a:pt x="142177" y="144293"/>
                  </a:lnTo>
                  <a:lnTo>
                    <a:pt x="29470" y="91937"/>
                  </a:lnTo>
                  <a:close/>
                  <a:moveTo>
                    <a:pt x="49613" y="58862"/>
                  </a:moveTo>
                  <a:lnTo>
                    <a:pt x="145077" y="138572"/>
                  </a:lnTo>
                  <a:lnTo>
                    <a:pt x="160752" y="119212"/>
                  </a:lnTo>
                  <a:lnTo>
                    <a:pt x="65367" y="39737"/>
                  </a:lnTo>
                  <a:close/>
                  <a:moveTo>
                    <a:pt x="111375" y="0"/>
                  </a:moveTo>
                  <a:lnTo>
                    <a:pt x="91232" y="15127"/>
                  </a:lnTo>
                  <a:lnTo>
                    <a:pt x="165142" y="114902"/>
                  </a:lnTo>
                  <a:lnTo>
                    <a:pt x="185206" y="99853"/>
                  </a:lnTo>
                  <a:close/>
                  <a:moveTo>
                    <a:pt x="0" y="229019"/>
                  </a:moveTo>
                  <a:lnTo>
                    <a:pt x="124228" y="229019"/>
                  </a:lnTo>
                  <a:lnTo>
                    <a:pt x="124228" y="203860"/>
                  </a:lnTo>
                  <a:lnTo>
                    <a:pt x="0" y="203860"/>
                  </a:lnTo>
                  <a:lnTo>
                    <a:pt x="0" y="229019"/>
                  </a:lnTo>
                  <a:close/>
                </a:path>
              </a:pathLst>
            </a:custGeom>
            <a:grpFill/>
            <a:ln w="781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E05573-FE99-590A-7594-E734FC61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17520"/>
            <a:ext cx="4390434" cy="822960"/>
          </a:xfrm>
        </p:spPr>
        <p:txBody>
          <a:bodyPr>
            <a:normAutofit/>
          </a:bodyPr>
          <a:lstStyle/>
          <a:p>
            <a:r>
              <a:rPr lang="en-US"/>
              <a:t>.NET Momentum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413AA-26DF-CE38-F705-ED35585D590E}"/>
              </a:ext>
            </a:extLst>
          </p:cNvPr>
          <p:cNvSpPr txBox="1"/>
          <p:nvPr/>
        </p:nvSpPr>
        <p:spPr>
          <a:xfrm>
            <a:off x="609599" y="5149718"/>
            <a:ext cx="5129325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0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https://survey.stackoverflow.co/2023/#section-admired-and-desired-other-frameworks-and-libraries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0D004-7B0C-3B15-B8F7-212AB81A6FAF}"/>
              </a:ext>
            </a:extLst>
          </p:cNvPr>
          <p:cNvSpPr txBox="1"/>
          <p:nvPr/>
        </p:nvSpPr>
        <p:spPr>
          <a:xfrm>
            <a:off x="609599" y="5614421"/>
            <a:ext cx="5129325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0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https://octoverse.github.com/2022/top-programming-languages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64C292-D7B6-93AC-D4F9-1BA4648FF96B}"/>
              </a:ext>
            </a:extLst>
          </p:cNvPr>
          <p:cNvSpPr txBox="1"/>
          <p:nvPr/>
        </p:nvSpPr>
        <p:spPr>
          <a:xfrm>
            <a:off x="609599" y="5909846"/>
            <a:ext cx="5129325" cy="307777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r>
              <a:rPr lang="en-US"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CNCF (</a:t>
            </a:r>
            <a:r>
              <a:rPr lang="en-US" sz="10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Commits+PRs+Issues</a:t>
            </a:r>
            <a:r>
              <a:rPr lang="en-US"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r>
              <a:rPr lang="en-US" sz="10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</a:t>
            </a:r>
            <a:r>
              <a:rPr lang="en-US" sz="1000" u="sng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github.com</a:t>
            </a:r>
            <a:r>
              <a:rPr lang="en-US" sz="10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1000" u="sng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cncf</a:t>
            </a:r>
            <a:r>
              <a:rPr lang="en-US" sz="10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/velocity/blob/main/reports/</a:t>
            </a:r>
            <a:r>
              <a:rPr lang="en-US" sz="1000" u="sng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top_projects_by_activity.txt</a:t>
            </a:r>
            <a:endParaRPr lang="en-US" sz="1000" u="sng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93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81481E-6 L 1.11022E-16 0.06366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6.25E-7 0.06366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33333E-6 L 1.11022E-16 0.06366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-6.25E-7 0.06365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48148E-6 L 1.11022E-16 0.06366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L -4.58333E-6 0.06366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59259E-6 L 2.29167E-6 0.06366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7037E-7 L 1.11022E-16 0.0636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6.25E-7 0.06366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7037E-7 L 1.11022E-16 0.0636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11111E-6 L 1.11022E-16 0.06366 " pathEditMode="relative" rAng="0" ptsTypes="AA">
                                      <p:cBhvr>
                                        <p:cTn id="75" dur="50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0.06366 " pathEditMode="relative" rAng="0" ptsTypes="AA">
                                      <p:cBhvr>
                                        <p:cTn id="80" dur="5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4.58333E-6 0.06366 " pathEditMode="relative" rAng="0" ptsTypes="AA">
                                      <p:cBhvr>
                                        <p:cTn id="85" dur="50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0" grpId="1" animBg="1"/>
      <p:bldP spid="78" grpId="0"/>
      <p:bldP spid="78" grpId="1"/>
      <p:bldP spid="79" grpId="0"/>
      <p:bldP spid="79" grpId="1"/>
      <p:bldP spid="81" grpId="0"/>
      <p:bldP spid="81" grpId="1"/>
      <p:bldP spid="82" grpId="0"/>
      <p:bldP spid="82" grpId="1"/>
      <p:bldP spid="85" grpId="0"/>
      <p:bldP spid="85" grpId="1"/>
      <p:bldP spid="86" grpId="0"/>
      <p:bldP spid="86" grpId="1"/>
      <p:bldP spid="88" grpId="0"/>
      <p:bldP spid="88" grpId="1"/>
      <p:bldP spid="89" grpId="0"/>
      <p:bldP spid="89" grpId="1"/>
      <p:bldP spid="134" grpId="0"/>
      <p:bldP spid="134" grpId="1"/>
      <p:bldP spid="135" grpId="0"/>
      <p:bldP spid="135" grpId="1"/>
      <p:bldP spid="2" grpId="0"/>
      <p:bldP spid="2" grpId="1"/>
      <p:bldP spid="4" grpId="0"/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8FE4B9-8D3E-0008-BF72-1F062F7A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01AE202-1471-E2B0-86A0-181BA56EE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403385871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6372E-9A1E-6D06-C50E-3DD1C887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2325"/>
          </a:xfrm>
        </p:spPr>
        <p:txBody>
          <a:bodyPr>
            <a:normAutofit/>
          </a:bodyPr>
          <a:lstStyle/>
          <a:p>
            <a:r>
              <a:rPr lang="en-US" noProof="0"/>
              <a:t>Microsoft AI experiences 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267165-D097-EB19-758F-29B8650D547C}"/>
              </a:ext>
            </a:extLst>
          </p:cNvPr>
          <p:cNvSpPr txBox="1"/>
          <p:nvPr/>
        </p:nvSpPr>
        <p:spPr>
          <a:xfrm>
            <a:off x="609600" y="3372611"/>
            <a:ext cx="1959603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67">
              <a:defRPr/>
            </a:pPr>
            <a:r>
              <a:rPr lang="en-US" sz="3600" spc="-150">
                <a:gradFill>
                  <a:gsLst>
                    <a:gs pos="90000">
                      <a:srgbClr val="A731C8"/>
                    </a:gs>
                    <a:gs pos="64000">
                      <a:srgbClr val="4006DA"/>
                    </a:gs>
                  </a:gsLst>
                  <a:path path="circle">
                    <a:fillToRect r="100000" b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Powered by </a:t>
            </a:r>
            <a:r>
              <a:rPr lang="en-US" sz="3600" b="1" spc="-150">
                <a:gradFill>
                  <a:gsLst>
                    <a:gs pos="90000">
                      <a:srgbClr val="A731C8"/>
                    </a:gs>
                    <a:gs pos="64000">
                      <a:srgbClr val="4006DA"/>
                    </a:gs>
                  </a:gsLst>
                  <a:path path="circle">
                    <a:fillToRect r="100000" b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pic>
        <p:nvPicPr>
          <p:cNvPr id="4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459FE20C-47F8-4998-29AA-F982B57C8C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15618" y="2014021"/>
            <a:ext cx="7662530" cy="431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2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2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A9DD8A1-82A3-5ADE-422B-58D2916C1BCB}"/>
              </a:ext>
            </a:extLst>
          </p:cNvPr>
          <p:cNvGrpSpPr/>
          <p:nvPr/>
        </p:nvGrpSpPr>
        <p:grpSpPr>
          <a:xfrm>
            <a:off x="2019300" y="2209798"/>
            <a:ext cx="9372600" cy="4206240"/>
            <a:chOff x="2019300" y="2209798"/>
            <a:chExt cx="9372600" cy="4206240"/>
          </a:xfrm>
        </p:grpSpPr>
        <p:sp>
          <p:nvSpPr>
            <p:cNvPr id="9" name="Rounded Rectangle 9">
              <a:extLst>
                <a:ext uri="{FF2B5EF4-FFF2-40B4-BE49-F238E27FC236}">
                  <a16:creationId xmlns:a16="http://schemas.microsoft.com/office/drawing/2014/main" id="{21E4B5C4-5029-69B6-CE16-DC660C8BD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019300" y="2209798"/>
              <a:ext cx="9372600" cy="4206240"/>
            </a:xfrm>
            <a:prstGeom prst="roundRect">
              <a:avLst>
                <a:gd name="adj" fmla="val 5023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4" name="Text Placeholder 3">
              <a:extLst>
                <a:ext uri="{FF2B5EF4-FFF2-40B4-BE49-F238E27FC236}">
                  <a16:creationId xmlns:a16="http://schemas.microsoft.com/office/drawing/2014/main" id="{6FF66D55-C1E2-7BFC-F1EE-E7E4487B86E9}"/>
                </a:ext>
              </a:extLst>
            </p:cNvPr>
            <p:cNvSpPr txBox="1">
              <a:spLocks/>
            </p:cNvSpPr>
            <p:nvPr/>
          </p:nvSpPr>
          <p:spPr>
            <a:xfrm>
              <a:off x="3678380" y="2444209"/>
              <a:ext cx="7624618" cy="379199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8738" lvl="0" indent="-58738">
                <a:lnSpc>
                  <a:spcPct val="170000"/>
                </a:lnSpc>
                <a:defRPr/>
              </a:pPr>
              <a:r>
                <a:rPr lang="en-US">
                  <a:solidFill>
                    <a:srgbClr val="333333">
                      <a:lumMod val="50000"/>
                    </a:srgbClr>
                  </a:solidFill>
                </a:rPr>
                <a:t>“</a:t>
              </a:r>
              <a:r>
                <a:rPr lang="en-US"/>
                <a:t>C# and .NET are the </a:t>
              </a:r>
              <a:r>
                <a:rPr lang="en-US" b="1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</a:rPr>
                <a:t>go-to language and framework </a:t>
              </a:r>
              <a:r>
                <a:rPr lang="en-US"/>
                <a:t>for our software development organization. Not only do they </a:t>
              </a:r>
              <a:r>
                <a:rPr lang="en-US" b="1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</a:rPr>
                <a:t>allow us to build highly scalable applications and websites</a:t>
              </a:r>
              <a:r>
                <a:rPr lang="en-US"/>
                <a:t> like </a:t>
              </a:r>
              <a:r>
                <a:rPr lang="en-US">
                  <a:hlinkClick r:id="rId3"/>
                </a:rPr>
                <a:t>stackoverflow.com</a:t>
              </a:r>
              <a:r>
                <a:rPr lang="en-US"/>
                <a:t>, but with all the excellent tooling available, they </a:t>
              </a:r>
              <a:r>
                <a:rPr lang="en-US" b="1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</a:rPr>
                <a:t>support the entire development lifecycle </a:t>
              </a:r>
              <a:r>
                <a:rPr lang="en-US"/>
                <a:t>from rapid prototyping and iteration to alpha to full-fledged product offerings like our </a:t>
              </a:r>
              <a:r>
                <a:rPr lang="en-US" err="1"/>
                <a:t>OverflowAI</a:t>
              </a:r>
              <a:r>
                <a:rPr lang="en-US"/>
                <a:t> product.”</a:t>
              </a:r>
              <a:endParaRPr kumimoji="0" lang="en-US" b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</a:endParaRPr>
            </a:p>
            <a:p>
              <a:pPr marL="54864" lvl="0">
                <a:lnSpc>
                  <a:spcPct val="100000"/>
                </a:lnSpc>
                <a:spcBef>
                  <a:spcPts val="0"/>
                </a:spcBef>
                <a:defRPr/>
              </a:pPr>
              <a:endParaRPr lang="en-US" b="1">
                <a:gradFill>
                  <a:gsLst>
                    <a:gs pos="90000">
                      <a:srgbClr val="A731C8"/>
                    </a:gs>
                    <a:gs pos="64000">
                      <a:srgbClr val="4006DA"/>
                    </a:gs>
                  </a:gsLst>
                  <a:path path="circle">
                    <a:fillToRect r="100000" b="100000"/>
                  </a:path>
                </a:gradFill>
              </a:endParaRPr>
            </a:p>
            <a:p>
              <a:pPr marL="54864" lvl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b="1">
                  <a:solidFill>
                    <a:schemeClr val="tx1"/>
                  </a:solidFill>
                </a:rPr>
                <a:t>Ben Matthews </a:t>
              </a:r>
            </a:p>
            <a:p>
              <a:pPr marL="54864" lvl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b="1">
                  <a:solidFill>
                    <a:schemeClr val="tx1"/>
                  </a:solidFill>
                </a:rPr>
                <a:t>Director Of Engineering</a:t>
              </a:r>
              <a:r>
                <a:rPr kumimoji="0" lang="en-US" b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 </a:t>
              </a:r>
              <a:endParaRPr lang="en-US" b="1">
                <a:solidFill>
                  <a:schemeClr val="tx1"/>
                </a:solidFill>
              </a:endParaRPr>
            </a:p>
            <a:p>
              <a:pPr marL="54864" lvl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kumimoji="0" lang="en-US" b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Stack Overflow</a:t>
              </a: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AAEC79FA-945B-4B61-8968-C2195F8B3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566673"/>
            <a:ext cx="2890684" cy="57627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2F6954E-B91B-3A2A-0CB6-FFF37661C522}"/>
              </a:ext>
            </a:extLst>
          </p:cNvPr>
          <p:cNvGrpSpPr/>
          <p:nvPr/>
        </p:nvGrpSpPr>
        <p:grpSpPr>
          <a:xfrm>
            <a:off x="609600" y="1813056"/>
            <a:ext cx="2890684" cy="1576737"/>
            <a:chOff x="482764" y="1743874"/>
            <a:chExt cx="3017520" cy="16459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1C2454-8A6A-47E2-237D-AC87BA8FB163}"/>
                </a:ext>
              </a:extLst>
            </p:cNvPr>
            <p:cNvSpPr txBox="1"/>
            <p:nvPr/>
          </p:nvSpPr>
          <p:spPr>
            <a:xfrm>
              <a:off x="482764" y="1743874"/>
              <a:ext cx="3017520" cy="1645920"/>
            </a:xfrm>
            <a:prstGeom prst="roundRect">
              <a:avLst>
                <a:gd name="adj" fmla="val 8829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" name="Picture 2" descr="A black background with white text and orange letters&#10;&#10;Description automatically generated">
              <a:extLst>
                <a:ext uri="{FF2B5EF4-FFF2-40B4-BE49-F238E27FC236}">
                  <a16:creationId xmlns:a16="http://schemas.microsoft.com/office/drawing/2014/main" id="{19E6F23F-F3A7-1480-025F-4303921F4DF1}"/>
                </a:ext>
              </a:extLst>
            </p:cNvPr>
            <p:cNvPicPr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4204" y="1835314"/>
              <a:ext cx="2834640" cy="1463040"/>
            </a:xfrm>
            <a:prstGeom prst="roundRect">
              <a:avLst>
                <a:gd name="adj" fmla="val 5754"/>
              </a:avLst>
            </a:prstGeom>
            <a:solidFill>
              <a:srgbClr val="F4F3F5"/>
            </a:solidFill>
            <a:ln w="66675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86839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9D5AC74-919B-2594-C936-05258C9AB450}"/>
              </a:ext>
            </a:extLst>
          </p:cNvPr>
          <p:cNvGrpSpPr/>
          <p:nvPr/>
        </p:nvGrpSpPr>
        <p:grpSpPr>
          <a:xfrm>
            <a:off x="2019300" y="2209799"/>
            <a:ext cx="9372600" cy="3797301"/>
            <a:chOff x="2019300" y="2209799"/>
            <a:chExt cx="9372600" cy="3797301"/>
          </a:xfrm>
        </p:grpSpPr>
        <p:sp>
          <p:nvSpPr>
            <p:cNvPr id="17" name="Rounded Rectangle 9">
              <a:extLst>
                <a:ext uri="{FF2B5EF4-FFF2-40B4-BE49-F238E27FC236}">
                  <a16:creationId xmlns:a16="http://schemas.microsoft.com/office/drawing/2014/main" id="{F398E4CE-AF29-ED8A-9FDF-3142DE581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019300" y="2209799"/>
              <a:ext cx="9372600" cy="3797301"/>
            </a:xfrm>
            <a:prstGeom prst="roundRect">
              <a:avLst>
                <a:gd name="adj" fmla="val 5023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064DAC1A-B90E-3C5F-713F-36B00BF1ED95}"/>
                </a:ext>
              </a:extLst>
            </p:cNvPr>
            <p:cNvSpPr txBox="1">
              <a:spLocks/>
            </p:cNvSpPr>
            <p:nvPr/>
          </p:nvSpPr>
          <p:spPr>
            <a:xfrm>
              <a:off x="3678380" y="2444209"/>
              <a:ext cx="7624618" cy="356289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8738" marR="0" lvl="0" indent="-58738" algn="l" defTabSz="914400" rtl="0" eaLnBrk="1" fontAlgn="auto" latinLnBrk="0" hangingPunct="1">
                <a:lnSpc>
                  <a:spcPct val="17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“Our partnership with Microsoft showcases Intel's commitment to empower .NET developers in </a:t>
              </a:r>
              <a:r>
                <a:rPr lang="en-US" b="1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</a:rPr>
                <a:t>incorporating AI seamlessly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into their applications. 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 integrating the Intel </a:t>
              </a: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oneAPI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Data Analytics Library (</a:t>
              </a: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oneDAL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 with .NET, 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we're making it </a:t>
              </a:r>
              <a:r>
                <a:rPr lang="en-US" b="1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</a:rPr>
                <a:t>straightforward for developers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 tap into accelerated 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AI and ML capabilities.”</a:t>
              </a:r>
            </a:p>
            <a:p>
              <a:pPr marL="58738" marR="0" lvl="0" indent="-5873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54864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b="1">
                  <a:solidFill>
                    <a:schemeClr val="tx1"/>
                  </a:solidFill>
                </a:rPr>
                <a:t>Wei Li </a:t>
              </a:r>
            </a:p>
            <a:p>
              <a:pPr marL="54864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b="1">
                  <a:solidFill>
                    <a:schemeClr val="tx1"/>
                  </a:solidFill>
                </a:rPr>
                <a:t>VP, General Manager for Datacenter AI Solutions</a:t>
              </a:r>
            </a:p>
            <a:p>
              <a:pPr marL="54864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b="1">
                  <a:solidFill>
                    <a:schemeClr val="tx1"/>
                  </a:solidFill>
                </a:rPr>
                <a:t>Intel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A4E8F35-B81A-8529-5E7D-BD81D2F3E6E5}"/>
              </a:ext>
            </a:extLst>
          </p:cNvPr>
          <p:cNvGrpSpPr/>
          <p:nvPr/>
        </p:nvGrpSpPr>
        <p:grpSpPr>
          <a:xfrm>
            <a:off x="609600" y="1813056"/>
            <a:ext cx="2890684" cy="1576737"/>
            <a:chOff x="609600" y="1813056"/>
            <a:chExt cx="2890684" cy="157673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6314E1-A1B5-063F-A2C0-ADE0D232CAF1}"/>
                </a:ext>
              </a:extLst>
            </p:cNvPr>
            <p:cNvSpPr txBox="1"/>
            <p:nvPr/>
          </p:nvSpPr>
          <p:spPr>
            <a:xfrm>
              <a:off x="609600" y="1813056"/>
              <a:ext cx="2890684" cy="1576737"/>
            </a:xfrm>
            <a:prstGeom prst="roundRect">
              <a:avLst>
                <a:gd name="adj" fmla="val 8829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2C1A65-CFF2-A22B-B4C9-EDFBADBA8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2161" t="15475" r="-12161" b="20359"/>
            <a:stretch/>
          </p:blipFill>
          <p:spPr>
            <a:xfrm>
              <a:off x="697196" y="1900654"/>
              <a:ext cx="2715491" cy="1401543"/>
            </a:xfrm>
            <a:prstGeom prst="roundRect">
              <a:avLst>
                <a:gd name="adj" fmla="val 5754"/>
              </a:avLst>
            </a:prstGeom>
            <a:solidFill>
              <a:schemeClr val="bg1"/>
            </a:solidFill>
            <a:ln w="66675">
              <a:noFill/>
            </a:ln>
            <a:effectLst/>
          </p:spPr>
        </p:pic>
      </p:grpSp>
      <p:sp>
        <p:nvSpPr>
          <p:cNvPr id="6" name="AutoShape 2" descr="image">
            <a:extLst>
              <a:ext uri="{FF2B5EF4-FFF2-40B4-BE49-F238E27FC236}">
                <a16:creationId xmlns:a16="http://schemas.microsoft.com/office/drawing/2014/main" id="{F39FECAB-DD17-E4D5-1838-2E227269C9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55E43-830E-00B2-7DED-D76E05F64972}"/>
              </a:ext>
            </a:extLst>
          </p:cNvPr>
          <p:cNvSpPr txBox="1">
            <a:spLocks/>
          </p:cNvSpPr>
          <p:nvPr/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-50" baseline="0">
                <a:solidFill>
                  <a:schemeClr val="tx2">
                    <a:lumMod val="5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/>
              <a:t>Intel </a:t>
            </a:r>
            <a:r>
              <a:rPr lang="en-US" err="1"/>
              <a:t>oneDAL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6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9FC5-596E-CA4E-DE73-EEA98964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Native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D8CD3-5519-7B85-91E2-3ECF16879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9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79AE876-ADE7-FA81-5A31-712928C035DA}"/>
              </a:ext>
            </a:extLst>
          </p:cNvPr>
          <p:cNvGrpSpPr/>
          <p:nvPr/>
        </p:nvGrpSpPr>
        <p:grpSpPr>
          <a:xfrm>
            <a:off x="1058651" y="2379368"/>
            <a:ext cx="10074698" cy="2679649"/>
            <a:chOff x="1058651" y="2379368"/>
            <a:chExt cx="10074698" cy="2679649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0B92C295-DB4F-3167-FF5D-E1153E6026F8}"/>
                </a:ext>
              </a:extLst>
            </p:cNvPr>
            <p:cNvSpPr/>
            <p:nvPr/>
          </p:nvSpPr>
          <p:spPr>
            <a:xfrm>
              <a:off x="1058651" y="2379368"/>
              <a:ext cx="10074698" cy="2679649"/>
            </a:xfrm>
            <a:prstGeom prst="roundRect">
              <a:avLst>
                <a:gd name="adj" fmla="val 5765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D683E86-4206-2324-B2F6-C70DEB5ECD95}"/>
                </a:ext>
              </a:extLst>
            </p:cNvPr>
            <p:cNvGrpSpPr/>
            <p:nvPr/>
          </p:nvGrpSpPr>
          <p:grpSpPr>
            <a:xfrm>
              <a:off x="1848518" y="3301038"/>
              <a:ext cx="8585802" cy="1222920"/>
              <a:chOff x="1848518" y="3301038"/>
              <a:chExt cx="8585802" cy="122292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C485A93-8953-FEC3-4516-C36F27F039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486314" y="3301038"/>
                <a:ext cx="548640" cy="548695"/>
                <a:chOff x="2378210" y="2756054"/>
                <a:chExt cx="575831" cy="575889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7055C36-2FB8-805E-A360-C2AE4CA5E3F0}"/>
                    </a:ext>
                  </a:extLst>
                </p:cNvPr>
                <p:cNvSpPr/>
                <p:nvPr/>
              </p:nvSpPr>
              <p:spPr>
                <a:xfrm>
                  <a:off x="2378210" y="2756054"/>
                  <a:ext cx="575831" cy="575889"/>
                </a:xfrm>
                <a:custGeom>
                  <a:avLst/>
                  <a:gdLst>
                    <a:gd name="connsiteX0" fmla="*/ 42986 w 575831"/>
                    <a:gd name="connsiteY0" fmla="*/ 392948 h 575889"/>
                    <a:gd name="connsiteX1" fmla="*/ 18650 w 575831"/>
                    <a:gd name="connsiteY1" fmla="*/ 374498 h 575889"/>
                    <a:gd name="connsiteX2" fmla="*/ 202 w 575831"/>
                    <a:gd name="connsiteY2" fmla="*/ 392948 h 575889"/>
                    <a:gd name="connsiteX3" fmla="*/ 0 w 575831"/>
                    <a:gd name="connsiteY3" fmla="*/ 395884 h 575889"/>
                    <a:gd name="connsiteX4" fmla="*/ 0 w 575831"/>
                    <a:gd name="connsiteY4" fmla="*/ 496712 h 575889"/>
                    <a:gd name="connsiteX5" fmla="*/ 144 w 575831"/>
                    <a:gd name="connsiteY5" fmla="*/ 501751 h 575889"/>
                    <a:gd name="connsiteX6" fmla="*/ 74369 w 575831"/>
                    <a:gd name="connsiteY6" fmla="*/ 575745 h 575889"/>
                    <a:gd name="connsiteX7" fmla="*/ 79177 w 575831"/>
                    <a:gd name="connsiteY7" fmla="*/ 575889 h 575889"/>
                    <a:gd name="connsiteX8" fmla="*/ 179947 w 575831"/>
                    <a:gd name="connsiteY8" fmla="*/ 575889 h 575889"/>
                    <a:gd name="connsiteX9" fmla="*/ 182884 w 575831"/>
                    <a:gd name="connsiteY9" fmla="*/ 575717 h 575889"/>
                    <a:gd name="connsiteX10" fmla="*/ 201454 w 575831"/>
                    <a:gd name="connsiteY10" fmla="*/ 551474 h 575889"/>
                    <a:gd name="connsiteX11" fmla="*/ 182884 w 575831"/>
                    <a:gd name="connsiteY11" fmla="*/ 532903 h 575889"/>
                    <a:gd name="connsiteX12" fmla="*/ 179947 w 575831"/>
                    <a:gd name="connsiteY12" fmla="*/ 532702 h 575889"/>
                    <a:gd name="connsiteX13" fmla="*/ 79177 w 575831"/>
                    <a:gd name="connsiteY13" fmla="*/ 532702 h 575889"/>
                    <a:gd name="connsiteX14" fmla="*/ 75492 w 575831"/>
                    <a:gd name="connsiteY14" fmla="*/ 532529 h 575889"/>
                    <a:gd name="connsiteX15" fmla="*/ 43389 w 575831"/>
                    <a:gd name="connsiteY15" fmla="*/ 500398 h 575889"/>
                    <a:gd name="connsiteX16" fmla="*/ 43187 w 575831"/>
                    <a:gd name="connsiteY16" fmla="*/ 496712 h 575889"/>
                    <a:gd name="connsiteX17" fmla="*/ 43187 w 575831"/>
                    <a:gd name="connsiteY17" fmla="*/ 395884 h 575889"/>
                    <a:gd name="connsiteX18" fmla="*/ 42986 w 575831"/>
                    <a:gd name="connsiteY18" fmla="*/ 392948 h 575889"/>
                    <a:gd name="connsiteX19" fmla="*/ 575630 w 575831"/>
                    <a:gd name="connsiteY19" fmla="*/ 392948 h 575889"/>
                    <a:gd name="connsiteX20" fmla="*/ 551296 w 575831"/>
                    <a:gd name="connsiteY20" fmla="*/ 374498 h 575889"/>
                    <a:gd name="connsiteX21" fmla="*/ 532644 w 575831"/>
                    <a:gd name="connsiteY21" fmla="*/ 395884 h 575889"/>
                    <a:gd name="connsiteX22" fmla="*/ 532644 w 575831"/>
                    <a:gd name="connsiteY22" fmla="*/ 496712 h 575889"/>
                    <a:gd name="connsiteX23" fmla="*/ 532472 w 575831"/>
                    <a:gd name="connsiteY23" fmla="*/ 500398 h 575889"/>
                    <a:gd name="connsiteX24" fmla="*/ 496655 w 575831"/>
                    <a:gd name="connsiteY24" fmla="*/ 532702 h 575889"/>
                    <a:gd name="connsiteX25" fmla="*/ 395884 w 575831"/>
                    <a:gd name="connsiteY25" fmla="*/ 532702 h 575889"/>
                    <a:gd name="connsiteX26" fmla="*/ 392948 w 575831"/>
                    <a:gd name="connsiteY26" fmla="*/ 532903 h 575889"/>
                    <a:gd name="connsiteX27" fmla="*/ 374498 w 575831"/>
                    <a:gd name="connsiteY27" fmla="*/ 557238 h 575889"/>
                    <a:gd name="connsiteX28" fmla="*/ 395884 w 575831"/>
                    <a:gd name="connsiteY28" fmla="*/ 575889 h 575889"/>
                    <a:gd name="connsiteX29" fmla="*/ 496655 w 575831"/>
                    <a:gd name="connsiteY29" fmla="*/ 575889 h 575889"/>
                    <a:gd name="connsiteX30" fmla="*/ 501492 w 575831"/>
                    <a:gd name="connsiteY30" fmla="*/ 575745 h 575889"/>
                    <a:gd name="connsiteX31" fmla="*/ 575832 w 575831"/>
                    <a:gd name="connsiteY31" fmla="*/ 496712 h 575889"/>
                    <a:gd name="connsiteX32" fmla="*/ 575832 w 575831"/>
                    <a:gd name="connsiteY32" fmla="*/ 395884 h 575889"/>
                    <a:gd name="connsiteX33" fmla="*/ 575630 w 575831"/>
                    <a:gd name="connsiteY33" fmla="*/ 392948 h 575889"/>
                    <a:gd name="connsiteX34" fmla="*/ 201541 w 575831"/>
                    <a:gd name="connsiteY34" fmla="*/ 21594 h 575889"/>
                    <a:gd name="connsiteX35" fmla="*/ 179947 w 575831"/>
                    <a:gd name="connsiteY35" fmla="*/ 0 h 575889"/>
                    <a:gd name="connsiteX36" fmla="*/ 79177 w 575831"/>
                    <a:gd name="connsiteY36" fmla="*/ 0 h 575889"/>
                    <a:gd name="connsiteX37" fmla="*/ 74369 w 575831"/>
                    <a:gd name="connsiteY37" fmla="*/ 144 h 575889"/>
                    <a:gd name="connsiteX38" fmla="*/ 0 w 575831"/>
                    <a:gd name="connsiteY38" fmla="*/ 79177 h 575889"/>
                    <a:gd name="connsiteX39" fmla="*/ 0 w 575831"/>
                    <a:gd name="connsiteY39" fmla="*/ 180005 h 575889"/>
                    <a:gd name="connsiteX40" fmla="*/ 202 w 575831"/>
                    <a:gd name="connsiteY40" fmla="*/ 182942 h 575889"/>
                    <a:gd name="connsiteX41" fmla="*/ 24537 w 575831"/>
                    <a:gd name="connsiteY41" fmla="*/ 201391 h 575889"/>
                    <a:gd name="connsiteX42" fmla="*/ 43187 w 575831"/>
                    <a:gd name="connsiteY42" fmla="*/ 180005 h 575889"/>
                    <a:gd name="connsiteX43" fmla="*/ 43187 w 575831"/>
                    <a:gd name="connsiteY43" fmla="*/ 79177 h 575889"/>
                    <a:gd name="connsiteX44" fmla="*/ 43389 w 575831"/>
                    <a:gd name="connsiteY44" fmla="*/ 75492 h 575889"/>
                    <a:gd name="connsiteX45" fmla="*/ 79177 w 575831"/>
                    <a:gd name="connsiteY45" fmla="*/ 43187 h 575889"/>
                    <a:gd name="connsiteX46" fmla="*/ 179947 w 575831"/>
                    <a:gd name="connsiteY46" fmla="*/ 43187 h 575889"/>
                    <a:gd name="connsiteX47" fmla="*/ 182884 w 575831"/>
                    <a:gd name="connsiteY47" fmla="*/ 42986 h 575889"/>
                    <a:gd name="connsiteX48" fmla="*/ 201541 w 575831"/>
                    <a:gd name="connsiteY48" fmla="*/ 21594 h 575889"/>
                    <a:gd name="connsiteX49" fmla="*/ 501492 w 575831"/>
                    <a:gd name="connsiteY49" fmla="*/ 144 h 575889"/>
                    <a:gd name="connsiteX50" fmla="*/ 496655 w 575831"/>
                    <a:gd name="connsiteY50" fmla="*/ 0 h 575889"/>
                    <a:gd name="connsiteX51" fmla="*/ 395884 w 575831"/>
                    <a:gd name="connsiteY51" fmla="*/ 0 h 575889"/>
                    <a:gd name="connsiteX52" fmla="*/ 392948 w 575831"/>
                    <a:gd name="connsiteY52" fmla="*/ 202 h 575889"/>
                    <a:gd name="connsiteX53" fmla="*/ 374498 w 575831"/>
                    <a:gd name="connsiteY53" fmla="*/ 24537 h 575889"/>
                    <a:gd name="connsiteX54" fmla="*/ 392948 w 575831"/>
                    <a:gd name="connsiteY54" fmla="*/ 42986 h 575889"/>
                    <a:gd name="connsiteX55" fmla="*/ 395884 w 575831"/>
                    <a:gd name="connsiteY55" fmla="*/ 43187 h 575889"/>
                    <a:gd name="connsiteX56" fmla="*/ 496655 w 575831"/>
                    <a:gd name="connsiteY56" fmla="*/ 43187 h 575889"/>
                    <a:gd name="connsiteX57" fmla="*/ 500340 w 575831"/>
                    <a:gd name="connsiteY57" fmla="*/ 43360 h 575889"/>
                    <a:gd name="connsiteX58" fmla="*/ 532472 w 575831"/>
                    <a:gd name="connsiteY58" fmla="*/ 75492 h 575889"/>
                    <a:gd name="connsiteX59" fmla="*/ 532644 w 575831"/>
                    <a:gd name="connsiteY59" fmla="*/ 79177 h 575889"/>
                    <a:gd name="connsiteX60" fmla="*/ 532644 w 575831"/>
                    <a:gd name="connsiteY60" fmla="*/ 180005 h 575889"/>
                    <a:gd name="connsiteX61" fmla="*/ 532846 w 575831"/>
                    <a:gd name="connsiteY61" fmla="*/ 182942 h 575889"/>
                    <a:gd name="connsiteX62" fmla="*/ 557180 w 575831"/>
                    <a:gd name="connsiteY62" fmla="*/ 201391 h 575889"/>
                    <a:gd name="connsiteX63" fmla="*/ 575630 w 575831"/>
                    <a:gd name="connsiteY63" fmla="*/ 182942 h 575889"/>
                    <a:gd name="connsiteX64" fmla="*/ 575832 w 575831"/>
                    <a:gd name="connsiteY64" fmla="*/ 180005 h 575889"/>
                    <a:gd name="connsiteX65" fmla="*/ 575832 w 575831"/>
                    <a:gd name="connsiteY65" fmla="*/ 79177 h 575889"/>
                    <a:gd name="connsiteX66" fmla="*/ 575688 w 575831"/>
                    <a:gd name="connsiteY66" fmla="*/ 74167 h 575889"/>
                    <a:gd name="connsiteX67" fmla="*/ 501492 w 575831"/>
                    <a:gd name="connsiteY67" fmla="*/ 144 h 575889"/>
                    <a:gd name="connsiteX68" fmla="*/ 187232 w 575831"/>
                    <a:gd name="connsiteY68" fmla="*/ 331103 h 575889"/>
                    <a:gd name="connsiteX69" fmla="*/ 288002 w 575831"/>
                    <a:gd name="connsiteY69" fmla="*/ 230333 h 575889"/>
                    <a:gd name="connsiteX70" fmla="*/ 388773 w 575831"/>
                    <a:gd name="connsiteY70" fmla="*/ 331103 h 575889"/>
                    <a:gd name="connsiteX71" fmla="*/ 288002 w 575831"/>
                    <a:gd name="connsiteY71" fmla="*/ 431874 h 575889"/>
                    <a:gd name="connsiteX72" fmla="*/ 187232 w 575831"/>
                    <a:gd name="connsiteY72" fmla="*/ 331103 h 575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75831" h="575889">
                      <a:moveTo>
                        <a:pt x="42986" y="392948"/>
                      </a:moveTo>
                      <a:cubicBezTo>
                        <a:pt x="41360" y="381134"/>
                        <a:pt x="30465" y="372874"/>
                        <a:pt x="18650" y="374498"/>
                      </a:cubicBezTo>
                      <a:cubicBezTo>
                        <a:pt x="9061" y="375819"/>
                        <a:pt x="1521" y="383357"/>
                        <a:pt x="202" y="392948"/>
                      </a:cubicBezTo>
                      <a:lnTo>
                        <a:pt x="0" y="395884"/>
                      </a:lnTo>
                      <a:lnTo>
                        <a:pt x="0" y="496712"/>
                      </a:lnTo>
                      <a:lnTo>
                        <a:pt x="144" y="501751"/>
                      </a:lnTo>
                      <a:cubicBezTo>
                        <a:pt x="2685" y="541604"/>
                        <a:pt x="34507" y="573330"/>
                        <a:pt x="74369" y="575745"/>
                      </a:cubicBezTo>
                      <a:lnTo>
                        <a:pt x="79177" y="575889"/>
                      </a:lnTo>
                      <a:lnTo>
                        <a:pt x="179947" y="575889"/>
                      </a:lnTo>
                      <a:lnTo>
                        <a:pt x="182884" y="575717"/>
                      </a:lnTo>
                      <a:cubicBezTo>
                        <a:pt x="194707" y="574150"/>
                        <a:pt x="203021" y="563296"/>
                        <a:pt x="201454" y="551474"/>
                      </a:cubicBezTo>
                      <a:cubicBezTo>
                        <a:pt x="200172" y="541797"/>
                        <a:pt x="192559" y="534185"/>
                        <a:pt x="182884" y="532903"/>
                      </a:cubicBezTo>
                      <a:lnTo>
                        <a:pt x="179947" y="532702"/>
                      </a:lnTo>
                      <a:lnTo>
                        <a:pt x="79177" y="532702"/>
                      </a:lnTo>
                      <a:lnTo>
                        <a:pt x="75492" y="532529"/>
                      </a:lnTo>
                      <a:cubicBezTo>
                        <a:pt x="58530" y="530776"/>
                        <a:pt x="45126" y="517362"/>
                        <a:pt x="43389" y="500398"/>
                      </a:cubicBezTo>
                      <a:lnTo>
                        <a:pt x="43187" y="496712"/>
                      </a:lnTo>
                      <a:lnTo>
                        <a:pt x="43187" y="395884"/>
                      </a:lnTo>
                      <a:lnTo>
                        <a:pt x="42986" y="392948"/>
                      </a:lnTo>
                      <a:close/>
                      <a:moveTo>
                        <a:pt x="575630" y="392948"/>
                      </a:moveTo>
                      <a:cubicBezTo>
                        <a:pt x="574003" y="381134"/>
                        <a:pt x="563109" y="372874"/>
                        <a:pt x="551296" y="374498"/>
                      </a:cubicBezTo>
                      <a:cubicBezTo>
                        <a:pt x="540608" y="375969"/>
                        <a:pt x="532647" y="385099"/>
                        <a:pt x="532644" y="395884"/>
                      </a:cubicBezTo>
                      <a:lnTo>
                        <a:pt x="532644" y="496712"/>
                      </a:lnTo>
                      <a:lnTo>
                        <a:pt x="532472" y="500398"/>
                      </a:lnTo>
                      <a:cubicBezTo>
                        <a:pt x="530583" y="518755"/>
                        <a:pt x="515110" y="532711"/>
                        <a:pt x="496655" y="532702"/>
                      </a:cubicBezTo>
                      <a:lnTo>
                        <a:pt x="395884" y="532702"/>
                      </a:lnTo>
                      <a:lnTo>
                        <a:pt x="392948" y="532903"/>
                      </a:lnTo>
                      <a:cubicBezTo>
                        <a:pt x="381134" y="534530"/>
                        <a:pt x="372874" y="545425"/>
                        <a:pt x="374498" y="557238"/>
                      </a:cubicBezTo>
                      <a:cubicBezTo>
                        <a:pt x="375969" y="567926"/>
                        <a:pt x="385099" y="575886"/>
                        <a:pt x="395884" y="575889"/>
                      </a:cubicBezTo>
                      <a:lnTo>
                        <a:pt x="496655" y="575889"/>
                      </a:lnTo>
                      <a:lnTo>
                        <a:pt x="501492" y="575745"/>
                      </a:lnTo>
                      <a:cubicBezTo>
                        <a:pt x="543266" y="573189"/>
                        <a:pt x="575835" y="538564"/>
                        <a:pt x="575832" y="496712"/>
                      </a:cubicBezTo>
                      <a:lnTo>
                        <a:pt x="575832" y="395884"/>
                      </a:lnTo>
                      <a:lnTo>
                        <a:pt x="575630" y="392948"/>
                      </a:lnTo>
                      <a:close/>
                      <a:moveTo>
                        <a:pt x="201541" y="21594"/>
                      </a:moveTo>
                      <a:cubicBezTo>
                        <a:pt x="201541" y="9668"/>
                        <a:pt x="191873" y="0"/>
                        <a:pt x="179947" y="0"/>
                      </a:cubicBezTo>
                      <a:lnTo>
                        <a:pt x="79177" y="0"/>
                      </a:lnTo>
                      <a:lnTo>
                        <a:pt x="74369" y="144"/>
                      </a:lnTo>
                      <a:cubicBezTo>
                        <a:pt x="32584" y="2686"/>
                        <a:pt x="-1" y="37315"/>
                        <a:pt x="0" y="79177"/>
                      </a:cubicBezTo>
                      <a:lnTo>
                        <a:pt x="0" y="180005"/>
                      </a:lnTo>
                      <a:lnTo>
                        <a:pt x="202" y="182942"/>
                      </a:lnTo>
                      <a:cubicBezTo>
                        <a:pt x="1827" y="194756"/>
                        <a:pt x="12722" y="203016"/>
                        <a:pt x="24537" y="201391"/>
                      </a:cubicBezTo>
                      <a:cubicBezTo>
                        <a:pt x="35222" y="199920"/>
                        <a:pt x="43184" y="190791"/>
                        <a:pt x="43187" y="180005"/>
                      </a:cubicBezTo>
                      <a:lnTo>
                        <a:pt x="43187" y="79177"/>
                      </a:lnTo>
                      <a:lnTo>
                        <a:pt x="43389" y="75492"/>
                      </a:lnTo>
                      <a:cubicBezTo>
                        <a:pt x="45278" y="57144"/>
                        <a:pt x="60732" y="43194"/>
                        <a:pt x="79177" y="43187"/>
                      </a:cubicBezTo>
                      <a:lnTo>
                        <a:pt x="179947" y="43187"/>
                      </a:lnTo>
                      <a:lnTo>
                        <a:pt x="182884" y="42986"/>
                      </a:lnTo>
                      <a:cubicBezTo>
                        <a:pt x="193574" y="41518"/>
                        <a:pt x="201541" y="32384"/>
                        <a:pt x="201541" y="21594"/>
                      </a:cubicBezTo>
                      <a:close/>
                      <a:moveTo>
                        <a:pt x="501492" y="144"/>
                      </a:moveTo>
                      <a:lnTo>
                        <a:pt x="496655" y="0"/>
                      </a:lnTo>
                      <a:lnTo>
                        <a:pt x="395884" y="0"/>
                      </a:lnTo>
                      <a:lnTo>
                        <a:pt x="392948" y="202"/>
                      </a:lnTo>
                      <a:cubicBezTo>
                        <a:pt x="381134" y="1827"/>
                        <a:pt x="372874" y="12722"/>
                        <a:pt x="374498" y="24537"/>
                      </a:cubicBezTo>
                      <a:cubicBezTo>
                        <a:pt x="375819" y="34127"/>
                        <a:pt x="383357" y="41666"/>
                        <a:pt x="392948" y="42986"/>
                      </a:cubicBezTo>
                      <a:lnTo>
                        <a:pt x="395884" y="43187"/>
                      </a:lnTo>
                      <a:lnTo>
                        <a:pt x="496655" y="43187"/>
                      </a:lnTo>
                      <a:lnTo>
                        <a:pt x="500340" y="43360"/>
                      </a:lnTo>
                      <a:cubicBezTo>
                        <a:pt x="517313" y="45100"/>
                        <a:pt x="530733" y="58519"/>
                        <a:pt x="532472" y="75492"/>
                      </a:cubicBezTo>
                      <a:lnTo>
                        <a:pt x="532644" y="79177"/>
                      </a:lnTo>
                      <a:lnTo>
                        <a:pt x="532644" y="180005"/>
                      </a:lnTo>
                      <a:lnTo>
                        <a:pt x="532846" y="182942"/>
                      </a:lnTo>
                      <a:cubicBezTo>
                        <a:pt x="534473" y="194756"/>
                        <a:pt x="545367" y="203016"/>
                        <a:pt x="557180" y="201391"/>
                      </a:cubicBezTo>
                      <a:cubicBezTo>
                        <a:pt x="566771" y="200071"/>
                        <a:pt x="574312" y="192531"/>
                        <a:pt x="575630" y="182942"/>
                      </a:cubicBezTo>
                      <a:lnTo>
                        <a:pt x="575832" y="180005"/>
                      </a:lnTo>
                      <a:lnTo>
                        <a:pt x="575832" y="79177"/>
                      </a:lnTo>
                      <a:lnTo>
                        <a:pt x="575688" y="74167"/>
                      </a:lnTo>
                      <a:cubicBezTo>
                        <a:pt x="573163" y="34312"/>
                        <a:pt x="541354" y="2576"/>
                        <a:pt x="501492" y="144"/>
                      </a:cubicBezTo>
                      <a:close/>
                      <a:moveTo>
                        <a:pt x="187232" y="331103"/>
                      </a:moveTo>
                      <a:cubicBezTo>
                        <a:pt x="187232" y="275449"/>
                        <a:pt x="232348" y="230333"/>
                        <a:pt x="288002" y="230333"/>
                      </a:cubicBezTo>
                      <a:cubicBezTo>
                        <a:pt x="343656" y="230333"/>
                        <a:pt x="388773" y="275449"/>
                        <a:pt x="388773" y="331103"/>
                      </a:cubicBezTo>
                      <a:cubicBezTo>
                        <a:pt x="388773" y="386757"/>
                        <a:pt x="343656" y="431874"/>
                        <a:pt x="288002" y="431874"/>
                      </a:cubicBezTo>
                      <a:cubicBezTo>
                        <a:pt x="232348" y="431874"/>
                        <a:pt x="187232" y="386757"/>
                        <a:pt x="187232" y="331103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67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b="1" kern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Calibri" panose="020F0502020204030204"/>
                    <a:cs typeface="Segoe UI" pitchFamily="34" charset="0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89A7C577-94EB-7667-DC16-17A7451C059F}"/>
                    </a:ext>
                  </a:extLst>
                </p:cNvPr>
                <p:cNvSpPr/>
                <p:nvPr/>
              </p:nvSpPr>
              <p:spPr>
                <a:xfrm>
                  <a:off x="2458340" y="2892814"/>
                  <a:ext cx="416603" cy="158356"/>
                </a:xfrm>
                <a:custGeom>
                  <a:avLst/>
                  <a:gdLst>
                    <a:gd name="connsiteX0" fmla="*/ 41169 w 416603"/>
                    <a:gd name="connsiteY0" fmla="*/ 143756 h 158356"/>
                    <a:gd name="connsiteX1" fmla="*/ 40939 w 416603"/>
                    <a:gd name="connsiteY1" fmla="*/ 144361 h 158356"/>
                    <a:gd name="connsiteX2" fmla="*/ 40939 w 416603"/>
                    <a:gd name="connsiteY2" fmla="*/ 144419 h 158356"/>
                    <a:gd name="connsiteX3" fmla="*/ 13155 w 416603"/>
                    <a:gd name="connsiteY3" fmla="*/ 156972 h 158356"/>
                    <a:gd name="connsiteX4" fmla="*/ 602 w 416603"/>
                    <a:gd name="connsiteY4" fmla="*/ 128929 h 158356"/>
                    <a:gd name="connsiteX5" fmla="*/ 774 w 416603"/>
                    <a:gd name="connsiteY5" fmla="*/ 128497 h 158356"/>
                    <a:gd name="connsiteX6" fmla="*/ 3279 w 416603"/>
                    <a:gd name="connsiteY6" fmla="*/ 122739 h 158356"/>
                    <a:gd name="connsiteX7" fmla="*/ 11053 w 416603"/>
                    <a:gd name="connsiteY7" fmla="*/ 107882 h 158356"/>
                    <a:gd name="connsiteX8" fmla="*/ 45027 w 416603"/>
                    <a:gd name="connsiteY8" fmla="*/ 63917 h 158356"/>
                    <a:gd name="connsiteX9" fmla="*/ 207872 w 416603"/>
                    <a:gd name="connsiteY9" fmla="*/ 0 h 158356"/>
                    <a:gd name="connsiteX10" fmla="*/ 370689 w 416603"/>
                    <a:gd name="connsiteY10" fmla="*/ 63917 h 158356"/>
                    <a:gd name="connsiteX11" fmla="*/ 404663 w 416603"/>
                    <a:gd name="connsiteY11" fmla="*/ 107882 h 158356"/>
                    <a:gd name="connsiteX12" fmla="*/ 414970 w 416603"/>
                    <a:gd name="connsiteY12" fmla="*/ 128497 h 158356"/>
                    <a:gd name="connsiteX13" fmla="*/ 415143 w 416603"/>
                    <a:gd name="connsiteY13" fmla="*/ 128929 h 158356"/>
                    <a:gd name="connsiteX14" fmla="*/ 415200 w 416603"/>
                    <a:gd name="connsiteY14" fmla="*/ 129073 h 158356"/>
                    <a:gd name="connsiteX15" fmla="*/ 415200 w 416603"/>
                    <a:gd name="connsiteY15" fmla="*/ 129130 h 158356"/>
                    <a:gd name="connsiteX16" fmla="*/ 415229 w 416603"/>
                    <a:gd name="connsiteY16" fmla="*/ 129188 h 158356"/>
                    <a:gd name="connsiteX17" fmla="*/ 402590 w 416603"/>
                    <a:gd name="connsiteY17" fmla="*/ 156972 h 158356"/>
                    <a:gd name="connsiteX18" fmla="*/ 374806 w 416603"/>
                    <a:gd name="connsiteY18" fmla="*/ 144361 h 158356"/>
                    <a:gd name="connsiteX19" fmla="*/ 374575 w 416603"/>
                    <a:gd name="connsiteY19" fmla="*/ 143785 h 158356"/>
                    <a:gd name="connsiteX20" fmla="*/ 373309 w 416603"/>
                    <a:gd name="connsiteY20" fmla="*/ 140906 h 158356"/>
                    <a:gd name="connsiteX21" fmla="*/ 367378 w 416603"/>
                    <a:gd name="connsiteY21" fmla="*/ 129649 h 158356"/>
                    <a:gd name="connsiteX22" fmla="*/ 340169 w 416603"/>
                    <a:gd name="connsiteY22" fmla="*/ 94436 h 158356"/>
                    <a:gd name="connsiteX23" fmla="*/ 207872 w 416603"/>
                    <a:gd name="connsiteY23" fmla="*/ 43187 h 158356"/>
                    <a:gd name="connsiteX24" fmla="*/ 75575 w 416603"/>
                    <a:gd name="connsiteY24" fmla="*/ 94436 h 158356"/>
                    <a:gd name="connsiteX25" fmla="*/ 48367 w 416603"/>
                    <a:gd name="connsiteY25" fmla="*/ 129649 h 158356"/>
                    <a:gd name="connsiteX26" fmla="*/ 41169 w 416603"/>
                    <a:gd name="connsiteY26" fmla="*/ 143756 h 158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16603" h="158356">
                      <a:moveTo>
                        <a:pt x="41169" y="143756"/>
                      </a:moveTo>
                      <a:lnTo>
                        <a:pt x="40939" y="144361"/>
                      </a:lnTo>
                      <a:lnTo>
                        <a:pt x="40939" y="144419"/>
                      </a:lnTo>
                      <a:cubicBezTo>
                        <a:pt x="36717" y="155544"/>
                        <a:pt x="24293" y="161155"/>
                        <a:pt x="13155" y="156972"/>
                      </a:cubicBezTo>
                      <a:cubicBezTo>
                        <a:pt x="-4063" y="150522"/>
                        <a:pt x="544" y="129073"/>
                        <a:pt x="602" y="128929"/>
                      </a:cubicBezTo>
                      <a:lnTo>
                        <a:pt x="774" y="128497"/>
                      </a:lnTo>
                      <a:cubicBezTo>
                        <a:pt x="1525" y="126542"/>
                        <a:pt x="2361" y="124621"/>
                        <a:pt x="3279" y="122739"/>
                      </a:cubicBezTo>
                      <a:cubicBezTo>
                        <a:pt x="5007" y="119024"/>
                        <a:pt x="7540" y="113928"/>
                        <a:pt x="11053" y="107882"/>
                      </a:cubicBezTo>
                      <a:cubicBezTo>
                        <a:pt x="20456" y="91838"/>
                        <a:pt x="31874" y="77064"/>
                        <a:pt x="45027" y="63917"/>
                      </a:cubicBezTo>
                      <a:cubicBezTo>
                        <a:pt x="77331" y="31671"/>
                        <a:pt x="129415" y="0"/>
                        <a:pt x="207872" y="0"/>
                      </a:cubicBezTo>
                      <a:cubicBezTo>
                        <a:pt x="286358" y="0"/>
                        <a:pt x="338442" y="31671"/>
                        <a:pt x="370689" y="63917"/>
                      </a:cubicBezTo>
                      <a:cubicBezTo>
                        <a:pt x="383841" y="77064"/>
                        <a:pt x="395259" y="91838"/>
                        <a:pt x="404663" y="107882"/>
                      </a:cubicBezTo>
                      <a:cubicBezTo>
                        <a:pt x="408532" y="114527"/>
                        <a:pt x="411976" y="121414"/>
                        <a:pt x="414970" y="128497"/>
                      </a:cubicBezTo>
                      <a:lnTo>
                        <a:pt x="415143" y="128929"/>
                      </a:lnTo>
                      <a:lnTo>
                        <a:pt x="415200" y="129073"/>
                      </a:lnTo>
                      <a:lnTo>
                        <a:pt x="415200" y="129130"/>
                      </a:lnTo>
                      <a:lnTo>
                        <a:pt x="415229" y="129188"/>
                      </a:lnTo>
                      <a:cubicBezTo>
                        <a:pt x="419404" y="140350"/>
                        <a:pt x="413749" y="152785"/>
                        <a:pt x="402590" y="156972"/>
                      </a:cubicBezTo>
                      <a:cubicBezTo>
                        <a:pt x="391441" y="161017"/>
                        <a:pt x="379101" y="155417"/>
                        <a:pt x="374806" y="144361"/>
                      </a:cubicBezTo>
                      <a:lnTo>
                        <a:pt x="374575" y="143785"/>
                      </a:lnTo>
                      <a:cubicBezTo>
                        <a:pt x="374575" y="143785"/>
                        <a:pt x="373913" y="142202"/>
                        <a:pt x="373309" y="140906"/>
                      </a:cubicBezTo>
                      <a:cubicBezTo>
                        <a:pt x="371506" y="137065"/>
                        <a:pt x="369528" y="133308"/>
                        <a:pt x="367378" y="129649"/>
                      </a:cubicBezTo>
                      <a:cubicBezTo>
                        <a:pt x="359846" y="116802"/>
                        <a:pt x="350701" y="104968"/>
                        <a:pt x="340169" y="94436"/>
                      </a:cubicBezTo>
                      <a:cubicBezTo>
                        <a:pt x="314833" y="69100"/>
                        <a:pt x="273373" y="43187"/>
                        <a:pt x="207872" y="43187"/>
                      </a:cubicBezTo>
                      <a:cubicBezTo>
                        <a:pt x="142400" y="43187"/>
                        <a:pt x="100911" y="69100"/>
                        <a:pt x="75575" y="94436"/>
                      </a:cubicBezTo>
                      <a:cubicBezTo>
                        <a:pt x="65043" y="104965"/>
                        <a:pt x="55899" y="116799"/>
                        <a:pt x="48367" y="129649"/>
                      </a:cubicBezTo>
                      <a:cubicBezTo>
                        <a:pt x="45699" y="134209"/>
                        <a:pt x="43296" y="138919"/>
                        <a:pt x="41169" y="14375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67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b="1" kern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Calibri" panose="020F0502020204030204"/>
                    <a:cs typeface="Segoe UI" pitchFamily="34" charset="0"/>
                  </a:endParaRPr>
                </a:p>
              </p:txBody>
            </p:sp>
          </p:grpSp>
          <p:sp>
            <p:nvSpPr>
              <p:cNvPr id="6" name="Graphic 239">
                <a:extLst>
                  <a:ext uri="{FF2B5EF4-FFF2-40B4-BE49-F238E27FC236}">
                    <a16:creationId xmlns:a16="http://schemas.microsoft.com/office/drawing/2014/main" id="{430F6D32-0CBF-11E9-75A7-3C96898C9F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08816" y="3301038"/>
                <a:ext cx="548760" cy="548640"/>
              </a:xfrm>
              <a:custGeom>
                <a:avLst/>
                <a:gdLst>
                  <a:gd name="connsiteX0" fmla="*/ 61913 w 381083"/>
                  <a:gd name="connsiteY0" fmla="*/ 0 h 381000"/>
                  <a:gd name="connsiteX1" fmla="*/ 0 w 381083"/>
                  <a:gd name="connsiteY1" fmla="*/ 61913 h 381000"/>
                  <a:gd name="connsiteX2" fmla="*/ 0 w 381083"/>
                  <a:gd name="connsiteY2" fmla="*/ 280988 h 381000"/>
                  <a:gd name="connsiteX3" fmla="*/ 61913 w 381083"/>
                  <a:gd name="connsiteY3" fmla="*/ 342900 h 381000"/>
                  <a:gd name="connsiteX4" fmla="*/ 153429 w 381083"/>
                  <a:gd name="connsiteY4" fmla="*/ 342900 h 381000"/>
                  <a:gd name="connsiteX5" fmla="*/ 157542 w 381083"/>
                  <a:gd name="connsiteY5" fmla="*/ 331106 h 381000"/>
                  <a:gd name="connsiteX6" fmla="*/ 233658 w 381083"/>
                  <a:gd name="connsiteY6" fmla="*/ 178752 h 381000"/>
                  <a:gd name="connsiteX7" fmla="*/ 318905 w 381083"/>
                  <a:gd name="connsiteY7" fmla="*/ 178752 h 381000"/>
                  <a:gd name="connsiteX8" fmla="*/ 342900 w 381083"/>
                  <a:gd name="connsiteY8" fmla="*/ 226781 h 381000"/>
                  <a:gd name="connsiteX9" fmla="*/ 342900 w 381083"/>
                  <a:gd name="connsiteY9" fmla="*/ 61913 h 381000"/>
                  <a:gd name="connsiteX10" fmla="*/ 280988 w 381083"/>
                  <a:gd name="connsiteY10" fmla="*/ 0 h 381000"/>
                  <a:gd name="connsiteX11" fmla="*/ 61913 w 381083"/>
                  <a:gd name="connsiteY11" fmla="*/ 0 h 381000"/>
                  <a:gd name="connsiteX12" fmla="*/ 272034 w 381083"/>
                  <a:gd name="connsiteY12" fmla="*/ 119646 h 381000"/>
                  <a:gd name="connsiteX13" fmla="*/ 143376 w 381083"/>
                  <a:gd name="connsiteY13" fmla="*/ 248157 h 381000"/>
                  <a:gd name="connsiteX14" fmla="*/ 123176 w 381083"/>
                  <a:gd name="connsiteY14" fmla="*/ 248149 h 381000"/>
                  <a:gd name="connsiteX15" fmla="*/ 70869 w 381083"/>
                  <a:gd name="connsiteY15" fmla="*/ 195840 h 381000"/>
                  <a:gd name="connsiteX16" fmla="*/ 70869 w 381083"/>
                  <a:gd name="connsiteY16" fmla="*/ 175633 h 381000"/>
                  <a:gd name="connsiteX17" fmla="*/ 91075 w 381083"/>
                  <a:gd name="connsiteY17" fmla="*/ 175635 h 381000"/>
                  <a:gd name="connsiteX18" fmla="*/ 133285 w 381083"/>
                  <a:gd name="connsiteY18" fmla="*/ 217848 h 381000"/>
                  <a:gd name="connsiteX19" fmla="*/ 251841 w 381083"/>
                  <a:gd name="connsiteY19" fmla="*/ 99429 h 381000"/>
                  <a:gd name="connsiteX20" fmla="*/ 272045 w 381083"/>
                  <a:gd name="connsiteY20" fmla="*/ 99441 h 381000"/>
                  <a:gd name="connsiteX21" fmla="*/ 272034 w 381083"/>
                  <a:gd name="connsiteY21" fmla="*/ 119646 h 381000"/>
                  <a:gd name="connsiteX22" fmla="*/ 250727 w 381083"/>
                  <a:gd name="connsiteY22" fmla="*/ 187263 h 381000"/>
                  <a:gd name="connsiteX23" fmla="*/ 174586 w 381083"/>
                  <a:gd name="connsiteY23" fmla="*/ 339631 h 381000"/>
                  <a:gd name="connsiteX24" fmla="*/ 200168 w 381083"/>
                  <a:gd name="connsiteY24" fmla="*/ 381000 h 381000"/>
                  <a:gd name="connsiteX25" fmla="*/ 352450 w 381083"/>
                  <a:gd name="connsiteY25" fmla="*/ 381000 h 381000"/>
                  <a:gd name="connsiteX26" fmla="*/ 378032 w 381083"/>
                  <a:gd name="connsiteY26" fmla="*/ 339631 h 381000"/>
                  <a:gd name="connsiteX27" fmla="*/ 301891 w 381083"/>
                  <a:gd name="connsiteY27" fmla="*/ 187263 h 381000"/>
                  <a:gd name="connsiteX28" fmla="*/ 250727 w 381083"/>
                  <a:gd name="connsiteY28" fmla="*/ 187263 h 381000"/>
                  <a:gd name="connsiteX29" fmla="*/ 285841 w 381083"/>
                  <a:gd name="connsiteY29" fmla="*/ 238041 h 381000"/>
                  <a:gd name="connsiteX30" fmla="*/ 285841 w 381083"/>
                  <a:gd name="connsiteY30" fmla="*/ 295225 h 381000"/>
                  <a:gd name="connsiteX31" fmla="*/ 276309 w 381083"/>
                  <a:gd name="connsiteY31" fmla="*/ 304754 h 381000"/>
                  <a:gd name="connsiteX32" fmla="*/ 266776 w 381083"/>
                  <a:gd name="connsiteY32" fmla="*/ 295225 h 381000"/>
                  <a:gd name="connsiteX33" fmla="*/ 266776 w 381083"/>
                  <a:gd name="connsiteY33" fmla="*/ 238041 h 381000"/>
                  <a:gd name="connsiteX34" fmla="*/ 276309 w 381083"/>
                  <a:gd name="connsiteY34" fmla="*/ 228512 h 381000"/>
                  <a:gd name="connsiteX35" fmla="*/ 285841 w 381083"/>
                  <a:gd name="connsiteY35" fmla="*/ 238041 h 381000"/>
                  <a:gd name="connsiteX36" fmla="*/ 276309 w 381083"/>
                  <a:gd name="connsiteY36" fmla="*/ 342877 h 381000"/>
                  <a:gd name="connsiteX37" fmla="*/ 266776 w 381083"/>
                  <a:gd name="connsiteY37" fmla="*/ 333346 h 381000"/>
                  <a:gd name="connsiteX38" fmla="*/ 276309 w 381083"/>
                  <a:gd name="connsiteY38" fmla="*/ 323816 h 381000"/>
                  <a:gd name="connsiteX39" fmla="*/ 285841 w 381083"/>
                  <a:gd name="connsiteY39" fmla="*/ 333346 h 381000"/>
                  <a:gd name="connsiteX40" fmla="*/ 276309 w 381083"/>
                  <a:gd name="connsiteY40" fmla="*/ 342877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81083" h="381000">
                    <a:moveTo>
                      <a:pt x="61913" y="0"/>
                    </a:moveTo>
                    <a:cubicBezTo>
                      <a:pt x="27719" y="0"/>
                      <a:pt x="0" y="27719"/>
                      <a:pt x="0" y="61913"/>
                    </a:cubicBezTo>
                    <a:lnTo>
                      <a:pt x="0" y="280988"/>
                    </a:lnTo>
                    <a:cubicBezTo>
                      <a:pt x="0" y="315180"/>
                      <a:pt x="27719" y="342900"/>
                      <a:pt x="61913" y="342900"/>
                    </a:cubicBezTo>
                    <a:lnTo>
                      <a:pt x="153429" y="342900"/>
                    </a:lnTo>
                    <a:cubicBezTo>
                      <a:pt x="154252" y="338938"/>
                      <a:pt x="155606" y="334981"/>
                      <a:pt x="157542" y="331106"/>
                    </a:cubicBezTo>
                    <a:lnTo>
                      <a:pt x="233658" y="178752"/>
                    </a:lnTo>
                    <a:cubicBezTo>
                      <a:pt x="251212" y="143616"/>
                      <a:pt x="301350" y="143616"/>
                      <a:pt x="318905" y="178752"/>
                    </a:cubicBezTo>
                    <a:lnTo>
                      <a:pt x="342900" y="226781"/>
                    </a:lnTo>
                    <a:lnTo>
                      <a:pt x="342900" y="61913"/>
                    </a:lnTo>
                    <a:cubicBezTo>
                      <a:pt x="342900" y="27719"/>
                      <a:pt x="315180" y="0"/>
                      <a:pt x="280988" y="0"/>
                    </a:cubicBezTo>
                    <a:lnTo>
                      <a:pt x="61913" y="0"/>
                    </a:lnTo>
                    <a:close/>
                    <a:moveTo>
                      <a:pt x="272034" y="119646"/>
                    </a:moveTo>
                    <a:lnTo>
                      <a:pt x="143376" y="248157"/>
                    </a:lnTo>
                    <a:cubicBezTo>
                      <a:pt x="137794" y="253731"/>
                      <a:pt x="128753" y="253727"/>
                      <a:pt x="123176" y="248149"/>
                    </a:cubicBezTo>
                    <a:lnTo>
                      <a:pt x="70869" y="195840"/>
                    </a:lnTo>
                    <a:cubicBezTo>
                      <a:pt x="65289" y="190260"/>
                      <a:pt x="65289" y="181213"/>
                      <a:pt x="70869" y="175633"/>
                    </a:cubicBezTo>
                    <a:cubicBezTo>
                      <a:pt x="76449" y="170056"/>
                      <a:pt x="85495" y="170056"/>
                      <a:pt x="91075" y="175635"/>
                    </a:cubicBezTo>
                    <a:lnTo>
                      <a:pt x="133285" y="217848"/>
                    </a:lnTo>
                    <a:lnTo>
                      <a:pt x="251841" y="99429"/>
                    </a:lnTo>
                    <a:cubicBezTo>
                      <a:pt x="257423" y="93852"/>
                      <a:pt x="266470" y="93858"/>
                      <a:pt x="272045" y="99441"/>
                    </a:cubicBezTo>
                    <a:cubicBezTo>
                      <a:pt x="277623" y="105023"/>
                      <a:pt x="277618" y="114070"/>
                      <a:pt x="272034" y="119646"/>
                    </a:cubicBezTo>
                    <a:close/>
                    <a:moveTo>
                      <a:pt x="250727" y="187263"/>
                    </a:moveTo>
                    <a:lnTo>
                      <a:pt x="174586" y="339631"/>
                    </a:lnTo>
                    <a:cubicBezTo>
                      <a:pt x="165085" y="358639"/>
                      <a:pt x="178914" y="381000"/>
                      <a:pt x="200168" y="381000"/>
                    </a:cubicBezTo>
                    <a:lnTo>
                      <a:pt x="352450" y="381000"/>
                    </a:lnTo>
                    <a:cubicBezTo>
                      <a:pt x="373704" y="381000"/>
                      <a:pt x="387530" y="358641"/>
                      <a:pt x="378032" y="339631"/>
                    </a:cubicBezTo>
                    <a:lnTo>
                      <a:pt x="301891" y="187263"/>
                    </a:lnTo>
                    <a:cubicBezTo>
                      <a:pt x="291356" y="166179"/>
                      <a:pt x="261263" y="166179"/>
                      <a:pt x="250727" y="187263"/>
                    </a:cubicBezTo>
                    <a:close/>
                    <a:moveTo>
                      <a:pt x="285841" y="238041"/>
                    </a:moveTo>
                    <a:lnTo>
                      <a:pt x="285841" y="295225"/>
                    </a:lnTo>
                    <a:cubicBezTo>
                      <a:pt x="285841" y="300489"/>
                      <a:pt x="281574" y="304754"/>
                      <a:pt x="276309" y="304754"/>
                    </a:cubicBezTo>
                    <a:cubicBezTo>
                      <a:pt x="271043" y="304754"/>
                      <a:pt x="266776" y="300489"/>
                      <a:pt x="266776" y="295225"/>
                    </a:cubicBezTo>
                    <a:lnTo>
                      <a:pt x="266776" y="238041"/>
                    </a:lnTo>
                    <a:cubicBezTo>
                      <a:pt x="266776" y="232778"/>
                      <a:pt x="271043" y="228512"/>
                      <a:pt x="276309" y="228512"/>
                    </a:cubicBezTo>
                    <a:cubicBezTo>
                      <a:pt x="281574" y="228512"/>
                      <a:pt x="285841" y="232778"/>
                      <a:pt x="285841" y="238041"/>
                    </a:cubicBezTo>
                    <a:close/>
                    <a:moveTo>
                      <a:pt x="276309" y="342877"/>
                    </a:moveTo>
                    <a:cubicBezTo>
                      <a:pt x="271043" y="342877"/>
                      <a:pt x="266776" y="338610"/>
                      <a:pt x="266776" y="333346"/>
                    </a:cubicBezTo>
                    <a:cubicBezTo>
                      <a:pt x="266776" y="328083"/>
                      <a:pt x="271043" y="323816"/>
                      <a:pt x="276309" y="323816"/>
                    </a:cubicBezTo>
                    <a:cubicBezTo>
                      <a:pt x="281574" y="323816"/>
                      <a:pt x="285841" y="328083"/>
                      <a:pt x="285841" y="333346"/>
                    </a:cubicBezTo>
                    <a:cubicBezTo>
                      <a:pt x="285841" y="338610"/>
                      <a:pt x="281574" y="342877"/>
                      <a:pt x="276309" y="342877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Calibri" panose="020F0502020204030204"/>
                  <a:cs typeface="Segoe UI" pitchFamily="34" charset="0"/>
                </a:endParaRPr>
              </a:p>
            </p:txBody>
          </p:sp>
          <p:sp>
            <p:nvSpPr>
              <p:cNvPr id="8" name="Graphic 211">
                <a:extLst>
                  <a:ext uri="{FF2B5EF4-FFF2-40B4-BE49-F238E27FC236}">
                    <a16:creationId xmlns:a16="http://schemas.microsoft.com/office/drawing/2014/main" id="{D816B7EE-E6F8-F54D-F31F-E78F53C36E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31426" y="3301038"/>
                <a:ext cx="548664" cy="548640"/>
              </a:xfrm>
              <a:custGeom>
                <a:avLst/>
                <a:gdLst>
                  <a:gd name="connsiteX0" fmla="*/ 88939 w 342995"/>
                  <a:gd name="connsiteY0" fmla="*/ 227131 h 342980"/>
                  <a:gd name="connsiteX1" fmla="*/ 115880 w 342995"/>
                  <a:gd name="connsiteY1" fmla="*/ 227131 h 342980"/>
                  <a:gd name="connsiteX2" fmla="*/ 115880 w 342995"/>
                  <a:gd name="connsiteY2" fmla="*/ 254072 h 342980"/>
                  <a:gd name="connsiteX3" fmla="*/ 65056 w 342995"/>
                  <a:gd name="connsiteY3" fmla="*/ 304880 h 342980"/>
                  <a:gd name="connsiteX4" fmla="*/ 95250 w 342995"/>
                  <a:gd name="connsiteY4" fmla="*/ 304880 h 342980"/>
                  <a:gd name="connsiteX5" fmla="*/ 114172 w 342995"/>
                  <a:gd name="connsiteY5" fmla="*/ 321709 h 342980"/>
                  <a:gd name="connsiteX6" fmla="*/ 114300 w 342995"/>
                  <a:gd name="connsiteY6" fmla="*/ 323930 h 342980"/>
                  <a:gd name="connsiteX7" fmla="*/ 95250 w 342995"/>
                  <a:gd name="connsiteY7" fmla="*/ 342980 h 342980"/>
                  <a:gd name="connsiteX8" fmla="*/ 19050 w 342995"/>
                  <a:gd name="connsiteY8" fmla="*/ 342980 h 342980"/>
                  <a:gd name="connsiteX9" fmla="*/ 0 w 342995"/>
                  <a:gd name="connsiteY9" fmla="*/ 323930 h 342980"/>
                  <a:gd name="connsiteX10" fmla="*/ 0 w 342995"/>
                  <a:gd name="connsiteY10" fmla="*/ 247730 h 342980"/>
                  <a:gd name="connsiteX11" fmla="*/ 19050 w 342995"/>
                  <a:gd name="connsiteY11" fmla="*/ 228680 h 342980"/>
                  <a:gd name="connsiteX12" fmla="*/ 38100 w 342995"/>
                  <a:gd name="connsiteY12" fmla="*/ 247730 h 342980"/>
                  <a:gd name="connsiteX13" fmla="*/ 38100 w 342995"/>
                  <a:gd name="connsiteY13" fmla="*/ 277962 h 342980"/>
                  <a:gd name="connsiteX14" fmla="*/ 88939 w 342995"/>
                  <a:gd name="connsiteY14" fmla="*/ 227131 h 342980"/>
                  <a:gd name="connsiteX15" fmla="*/ 247745 w 342995"/>
                  <a:gd name="connsiteY15" fmla="*/ 342980 h 342980"/>
                  <a:gd name="connsiteX16" fmla="*/ 228695 w 342995"/>
                  <a:gd name="connsiteY16" fmla="*/ 323930 h 342980"/>
                  <a:gd name="connsiteX17" fmla="*/ 247745 w 342995"/>
                  <a:gd name="connsiteY17" fmla="*/ 304880 h 342980"/>
                  <a:gd name="connsiteX18" fmla="*/ 277901 w 342995"/>
                  <a:gd name="connsiteY18" fmla="*/ 304880 h 342980"/>
                  <a:gd name="connsiteX19" fmla="*/ 227126 w 342995"/>
                  <a:gd name="connsiteY19" fmla="*/ 254066 h 342980"/>
                  <a:gd name="connsiteX20" fmla="*/ 225550 w 342995"/>
                  <a:gd name="connsiteY20" fmla="*/ 228920 h 342980"/>
                  <a:gd name="connsiteX21" fmla="*/ 227137 w 342995"/>
                  <a:gd name="connsiteY21" fmla="*/ 227126 h 342980"/>
                  <a:gd name="connsiteX22" fmla="*/ 254077 w 342995"/>
                  <a:gd name="connsiteY22" fmla="*/ 227137 h 342980"/>
                  <a:gd name="connsiteX23" fmla="*/ 304895 w 342995"/>
                  <a:gd name="connsiteY23" fmla="*/ 278000 h 342980"/>
                  <a:gd name="connsiteX24" fmla="*/ 304895 w 342995"/>
                  <a:gd name="connsiteY24" fmla="*/ 247730 h 342980"/>
                  <a:gd name="connsiteX25" fmla="*/ 321724 w 342995"/>
                  <a:gd name="connsiteY25" fmla="*/ 228808 h 342980"/>
                  <a:gd name="connsiteX26" fmla="*/ 323945 w 342995"/>
                  <a:gd name="connsiteY26" fmla="*/ 228680 h 342980"/>
                  <a:gd name="connsiteX27" fmla="*/ 342995 w 342995"/>
                  <a:gd name="connsiteY27" fmla="*/ 247730 h 342980"/>
                  <a:gd name="connsiteX28" fmla="*/ 342995 w 342995"/>
                  <a:gd name="connsiteY28" fmla="*/ 323930 h 342980"/>
                  <a:gd name="connsiteX29" fmla="*/ 323945 w 342995"/>
                  <a:gd name="connsiteY29" fmla="*/ 342980 h 342980"/>
                  <a:gd name="connsiteX30" fmla="*/ 247745 w 342995"/>
                  <a:gd name="connsiteY30" fmla="*/ 342980 h 342980"/>
                  <a:gd name="connsiteX31" fmla="*/ 95250 w 342995"/>
                  <a:gd name="connsiteY31" fmla="*/ 0 h 342980"/>
                  <a:gd name="connsiteX32" fmla="*/ 114300 w 342995"/>
                  <a:gd name="connsiteY32" fmla="*/ 19050 h 342980"/>
                  <a:gd name="connsiteX33" fmla="*/ 95250 w 342995"/>
                  <a:gd name="connsiteY33" fmla="*/ 38100 h 342980"/>
                  <a:gd name="connsiteX34" fmla="*/ 65094 w 342995"/>
                  <a:gd name="connsiteY34" fmla="*/ 38100 h 342980"/>
                  <a:gd name="connsiteX35" fmla="*/ 115870 w 342995"/>
                  <a:gd name="connsiteY35" fmla="*/ 88929 h 342980"/>
                  <a:gd name="connsiteX36" fmla="*/ 117444 w 342995"/>
                  <a:gd name="connsiteY36" fmla="*/ 114075 h 342980"/>
                  <a:gd name="connsiteX37" fmla="*/ 115859 w 342995"/>
                  <a:gd name="connsiteY37" fmla="*/ 115870 h 342980"/>
                  <a:gd name="connsiteX38" fmla="*/ 88918 w 342995"/>
                  <a:gd name="connsiteY38" fmla="*/ 115859 h 342980"/>
                  <a:gd name="connsiteX39" fmla="*/ 38100 w 342995"/>
                  <a:gd name="connsiteY39" fmla="*/ 64999 h 342980"/>
                  <a:gd name="connsiteX40" fmla="*/ 38100 w 342995"/>
                  <a:gd name="connsiteY40" fmla="*/ 95250 h 342980"/>
                  <a:gd name="connsiteX41" fmla="*/ 21272 w 342995"/>
                  <a:gd name="connsiteY41" fmla="*/ 114172 h 342980"/>
                  <a:gd name="connsiteX42" fmla="*/ 19050 w 342995"/>
                  <a:gd name="connsiteY42" fmla="*/ 114300 h 342980"/>
                  <a:gd name="connsiteX43" fmla="*/ 0 w 342995"/>
                  <a:gd name="connsiteY43" fmla="*/ 95250 h 342980"/>
                  <a:gd name="connsiteX44" fmla="*/ 0 w 342995"/>
                  <a:gd name="connsiteY44" fmla="*/ 19050 h 342980"/>
                  <a:gd name="connsiteX45" fmla="*/ 19050 w 342995"/>
                  <a:gd name="connsiteY45" fmla="*/ 0 h 342980"/>
                  <a:gd name="connsiteX46" fmla="*/ 95250 w 342995"/>
                  <a:gd name="connsiteY46" fmla="*/ 0 h 342980"/>
                  <a:gd name="connsiteX47" fmla="*/ 323945 w 342995"/>
                  <a:gd name="connsiteY47" fmla="*/ 0 h 342980"/>
                  <a:gd name="connsiteX48" fmla="*/ 342995 w 342995"/>
                  <a:gd name="connsiteY48" fmla="*/ 19050 h 342980"/>
                  <a:gd name="connsiteX49" fmla="*/ 342995 w 342995"/>
                  <a:gd name="connsiteY49" fmla="*/ 95250 h 342980"/>
                  <a:gd name="connsiteX50" fmla="*/ 323945 w 342995"/>
                  <a:gd name="connsiteY50" fmla="*/ 114300 h 342980"/>
                  <a:gd name="connsiteX51" fmla="*/ 304895 w 342995"/>
                  <a:gd name="connsiteY51" fmla="*/ 95250 h 342980"/>
                  <a:gd name="connsiteX52" fmla="*/ 304895 w 342995"/>
                  <a:gd name="connsiteY52" fmla="*/ 64999 h 342980"/>
                  <a:gd name="connsiteX53" fmla="*/ 254074 w 342995"/>
                  <a:gd name="connsiteY53" fmla="*/ 115861 h 342980"/>
                  <a:gd name="connsiteX54" fmla="*/ 228930 w 342995"/>
                  <a:gd name="connsiteY54" fmla="*/ 117451 h 342980"/>
                  <a:gd name="connsiteX55" fmla="*/ 227133 w 342995"/>
                  <a:gd name="connsiteY55" fmla="*/ 115867 h 342980"/>
                  <a:gd name="connsiteX56" fmla="*/ 227129 w 342995"/>
                  <a:gd name="connsiteY56" fmla="*/ 88926 h 342980"/>
                  <a:gd name="connsiteX57" fmla="*/ 277920 w 342995"/>
                  <a:gd name="connsiteY57" fmla="*/ 38100 h 342980"/>
                  <a:gd name="connsiteX58" fmla="*/ 247745 w 342995"/>
                  <a:gd name="connsiteY58" fmla="*/ 38100 h 342980"/>
                  <a:gd name="connsiteX59" fmla="*/ 228823 w 342995"/>
                  <a:gd name="connsiteY59" fmla="*/ 21272 h 342980"/>
                  <a:gd name="connsiteX60" fmla="*/ 228695 w 342995"/>
                  <a:gd name="connsiteY60" fmla="*/ 19050 h 342980"/>
                  <a:gd name="connsiteX61" fmla="*/ 247745 w 342995"/>
                  <a:gd name="connsiteY61" fmla="*/ 0 h 342980"/>
                  <a:gd name="connsiteX62" fmla="*/ 323945 w 342995"/>
                  <a:gd name="connsiteY62" fmla="*/ 0 h 34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42995" h="342980">
                    <a:moveTo>
                      <a:pt x="88939" y="227131"/>
                    </a:moveTo>
                    <a:cubicBezTo>
                      <a:pt x="96379" y="219692"/>
                      <a:pt x="108441" y="219692"/>
                      <a:pt x="115880" y="227131"/>
                    </a:cubicBezTo>
                    <a:cubicBezTo>
                      <a:pt x="123320" y="234570"/>
                      <a:pt x="123320" y="246633"/>
                      <a:pt x="115880" y="254072"/>
                    </a:cubicBezTo>
                    <a:lnTo>
                      <a:pt x="65056" y="304880"/>
                    </a:lnTo>
                    <a:lnTo>
                      <a:pt x="95250" y="304880"/>
                    </a:lnTo>
                    <a:cubicBezTo>
                      <a:pt x="105020" y="304880"/>
                      <a:pt x="113071" y="312235"/>
                      <a:pt x="114172" y="321709"/>
                    </a:cubicBezTo>
                    <a:lnTo>
                      <a:pt x="114300" y="323930"/>
                    </a:lnTo>
                    <a:cubicBezTo>
                      <a:pt x="114300" y="334451"/>
                      <a:pt x="105771" y="342980"/>
                      <a:pt x="95250" y="342980"/>
                    </a:cubicBezTo>
                    <a:lnTo>
                      <a:pt x="19050" y="342980"/>
                    </a:lnTo>
                    <a:cubicBezTo>
                      <a:pt x="8529" y="342980"/>
                      <a:pt x="0" y="334451"/>
                      <a:pt x="0" y="323930"/>
                    </a:cubicBezTo>
                    <a:lnTo>
                      <a:pt x="0" y="247730"/>
                    </a:lnTo>
                    <a:cubicBezTo>
                      <a:pt x="0" y="237209"/>
                      <a:pt x="8529" y="228680"/>
                      <a:pt x="19050" y="228680"/>
                    </a:cubicBezTo>
                    <a:cubicBezTo>
                      <a:pt x="29571" y="228680"/>
                      <a:pt x="38100" y="237209"/>
                      <a:pt x="38100" y="247730"/>
                    </a:cubicBezTo>
                    <a:lnTo>
                      <a:pt x="38100" y="277962"/>
                    </a:lnTo>
                    <a:lnTo>
                      <a:pt x="88939" y="227131"/>
                    </a:lnTo>
                    <a:close/>
                    <a:moveTo>
                      <a:pt x="247745" y="342980"/>
                    </a:moveTo>
                    <a:cubicBezTo>
                      <a:pt x="237224" y="342980"/>
                      <a:pt x="228695" y="334451"/>
                      <a:pt x="228695" y="323930"/>
                    </a:cubicBezTo>
                    <a:cubicBezTo>
                      <a:pt x="228695" y="313409"/>
                      <a:pt x="237224" y="304880"/>
                      <a:pt x="247745" y="304880"/>
                    </a:cubicBezTo>
                    <a:lnTo>
                      <a:pt x="277901" y="304880"/>
                    </a:lnTo>
                    <a:lnTo>
                      <a:pt x="227126" y="254066"/>
                    </a:lnTo>
                    <a:cubicBezTo>
                      <a:pt x="220262" y="247197"/>
                      <a:pt x="219738" y="236391"/>
                      <a:pt x="225550" y="228920"/>
                    </a:cubicBezTo>
                    <a:lnTo>
                      <a:pt x="227137" y="227126"/>
                    </a:lnTo>
                    <a:cubicBezTo>
                      <a:pt x="234578" y="219688"/>
                      <a:pt x="246640" y="219694"/>
                      <a:pt x="254077" y="227137"/>
                    </a:cubicBezTo>
                    <a:lnTo>
                      <a:pt x="304895" y="278000"/>
                    </a:lnTo>
                    <a:lnTo>
                      <a:pt x="304895" y="247730"/>
                    </a:lnTo>
                    <a:cubicBezTo>
                      <a:pt x="304895" y="237961"/>
                      <a:pt x="312250" y="229909"/>
                      <a:pt x="321724" y="228808"/>
                    </a:cubicBezTo>
                    <a:lnTo>
                      <a:pt x="323945" y="228680"/>
                    </a:lnTo>
                    <a:cubicBezTo>
                      <a:pt x="334467" y="228680"/>
                      <a:pt x="342995" y="237209"/>
                      <a:pt x="342995" y="247730"/>
                    </a:cubicBezTo>
                    <a:lnTo>
                      <a:pt x="342995" y="323930"/>
                    </a:lnTo>
                    <a:cubicBezTo>
                      <a:pt x="342995" y="334451"/>
                      <a:pt x="334467" y="342980"/>
                      <a:pt x="323945" y="342980"/>
                    </a:cubicBezTo>
                    <a:lnTo>
                      <a:pt x="247745" y="342980"/>
                    </a:lnTo>
                    <a:close/>
                    <a:moveTo>
                      <a:pt x="95250" y="0"/>
                    </a:moveTo>
                    <a:cubicBezTo>
                      <a:pt x="105771" y="0"/>
                      <a:pt x="114300" y="8529"/>
                      <a:pt x="114300" y="19050"/>
                    </a:cubicBezTo>
                    <a:cubicBezTo>
                      <a:pt x="114300" y="29571"/>
                      <a:pt x="105771" y="38100"/>
                      <a:pt x="95250" y="38100"/>
                    </a:cubicBezTo>
                    <a:lnTo>
                      <a:pt x="65094" y="38100"/>
                    </a:lnTo>
                    <a:lnTo>
                      <a:pt x="115870" y="88929"/>
                    </a:lnTo>
                    <a:cubicBezTo>
                      <a:pt x="122734" y="95799"/>
                      <a:pt x="123258" y="106605"/>
                      <a:pt x="117444" y="114075"/>
                    </a:cubicBezTo>
                    <a:lnTo>
                      <a:pt x="115859" y="115870"/>
                    </a:lnTo>
                    <a:cubicBezTo>
                      <a:pt x="108416" y="123306"/>
                      <a:pt x="96355" y="123301"/>
                      <a:pt x="88918" y="115859"/>
                    </a:cubicBezTo>
                    <a:lnTo>
                      <a:pt x="38100" y="64999"/>
                    </a:lnTo>
                    <a:lnTo>
                      <a:pt x="38100" y="95250"/>
                    </a:lnTo>
                    <a:cubicBezTo>
                      <a:pt x="38100" y="105020"/>
                      <a:pt x="30746" y="113071"/>
                      <a:pt x="21272" y="114172"/>
                    </a:cubicBezTo>
                    <a:lnTo>
                      <a:pt x="19050" y="114300"/>
                    </a:lnTo>
                    <a:cubicBezTo>
                      <a:pt x="8529" y="114300"/>
                      <a:pt x="0" y="105771"/>
                      <a:pt x="0" y="95250"/>
                    </a:cubicBezTo>
                    <a:lnTo>
                      <a:pt x="0" y="19050"/>
                    </a:lnTo>
                    <a:cubicBezTo>
                      <a:pt x="0" y="8529"/>
                      <a:pt x="8529" y="0"/>
                      <a:pt x="19050" y="0"/>
                    </a:cubicBezTo>
                    <a:lnTo>
                      <a:pt x="95250" y="0"/>
                    </a:lnTo>
                    <a:close/>
                    <a:moveTo>
                      <a:pt x="323945" y="0"/>
                    </a:moveTo>
                    <a:cubicBezTo>
                      <a:pt x="334467" y="0"/>
                      <a:pt x="342995" y="8529"/>
                      <a:pt x="342995" y="19050"/>
                    </a:cubicBezTo>
                    <a:lnTo>
                      <a:pt x="342995" y="95250"/>
                    </a:lnTo>
                    <a:cubicBezTo>
                      <a:pt x="342995" y="105771"/>
                      <a:pt x="334467" y="114300"/>
                      <a:pt x="323945" y="114300"/>
                    </a:cubicBezTo>
                    <a:cubicBezTo>
                      <a:pt x="313424" y="114300"/>
                      <a:pt x="304895" y="105771"/>
                      <a:pt x="304895" y="95250"/>
                    </a:cubicBezTo>
                    <a:lnTo>
                      <a:pt x="304895" y="64999"/>
                    </a:lnTo>
                    <a:lnTo>
                      <a:pt x="254074" y="115861"/>
                    </a:lnTo>
                    <a:cubicBezTo>
                      <a:pt x="247208" y="122730"/>
                      <a:pt x="236403" y="123261"/>
                      <a:pt x="228930" y="117451"/>
                    </a:cubicBezTo>
                    <a:lnTo>
                      <a:pt x="227133" y="115867"/>
                    </a:lnTo>
                    <a:cubicBezTo>
                      <a:pt x="219692" y="108429"/>
                      <a:pt x="219690" y="96367"/>
                      <a:pt x="227129" y="88926"/>
                    </a:cubicBezTo>
                    <a:lnTo>
                      <a:pt x="277920" y="38100"/>
                    </a:lnTo>
                    <a:lnTo>
                      <a:pt x="247745" y="38100"/>
                    </a:lnTo>
                    <a:cubicBezTo>
                      <a:pt x="237976" y="38100"/>
                      <a:pt x="229924" y="30746"/>
                      <a:pt x="228823" y="21272"/>
                    </a:cubicBezTo>
                    <a:lnTo>
                      <a:pt x="228695" y="19050"/>
                    </a:lnTo>
                    <a:cubicBezTo>
                      <a:pt x="228695" y="8529"/>
                      <a:pt x="237224" y="0"/>
                      <a:pt x="247745" y="0"/>
                    </a:cubicBezTo>
                    <a:lnTo>
                      <a:pt x="323945" y="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Calibri" panose="020F0502020204030204"/>
                  <a:cs typeface="Segoe UI" pitchFamily="34" charset="0"/>
                </a:endParaRPr>
              </a:p>
            </p:txBody>
          </p:sp>
          <p:sp>
            <p:nvSpPr>
              <p:cNvPr id="9" name="Graphic 118">
                <a:extLst>
                  <a:ext uri="{FF2B5EF4-FFF2-40B4-BE49-F238E27FC236}">
                    <a16:creationId xmlns:a16="http://schemas.microsoft.com/office/drawing/2014/main" id="{F7F1EB81-D7F7-B08B-62C4-5C18716193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0717" y="3301038"/>
                <a:ext cx="535208" cy="548640"/>
              </a:xfrm>
              <a:custGeom>
                <a:avLst/>
                <a:gdLst>
                  <a:gd name="connsiteX0" fmla="*/ 161925 w 381000"/>
                  <a:gd name="connsiteY0" fmla="*/ 352481 h 390562"/>
                  <a:gd name="connsiteX1" fmla="*/ 161921 w 381000"/>
                  <a:gd name="connsiteY1" fmla="*/ 315701 h 390562"/>
                  <a:gd name="connsiteX2" fmla="*/ 158191 w 381000"/>
                  <a:gd name="connsiteY2" fmla="*/ 311840 h 390562"/>
                  <a:gd name="connsiteX3" fmla="*/ 158191 w 381000"/>
                  <a:gd name="connsiteY3" fmla="*/ 187952 h 390562"/>
                  <a:gd name="connsiteX4" fmla="*/ 161910 w 381000"/>
                  <a:gd name="connsiteY4" fmla="*/ 184323 h 390562"/>
                  <a:gd name="connsiteX5" fmla="*/ 161906 w 381000"/>
                  <a:gd name="connsiteY5" fmla="*/ 133369 h 390562"/>
                  <a:gd name="connsiteX6" fmla="*/ 0 w 381000"/>
                  <a:gd name="connsiteY6" fmla="*/ 133369 h 390562"/>
                  <a:gd name="connsiteX7" fmla="*/ 0 w 381000"/>
                  <a:gd name="connsiteY7" fmla="*/ 290584 h 390562"/>
                  <a:gd name="connsiteX8" fmla="*/ 98 w 381000"/>
                  <a:gd name="connsiteY8" fmla="*/ 294097 h 390562"/>
                  <a:gd name="connsiteX9" fmla="*/ 61914 w 381000"/>
                  <a:gd name="connsiteY9" fmla="*/ 352495 h 390562"/>
                  <a:gd name="connsiteX10" fmla="*/ 161925 w 381000"/>
                  <a:gd name="connsiteY10" fmla="*/ 352481 h 390562"/>
                  <a:gd name="connsiteX11" fmla="*/ 352452 w 381000"/>
                  <a:gd name="connsiteY11" fmla="*/ 61911 h 390562"/>
                  <a:gd name="connsiteX12" fmla="*/ 352433 w 381000"/>
                  <a:gd name="connsiteY12" fmla="*/ 171064 h 390562"/>
                  <a:gd name="connsiteX13" fmla="*/ 266700 w 381000"/>
                  <a:gd name="connsiteY13" fmla="*/ 176892 h 390562"/>
                  <a:gd name="connsiteX14" fmla="*/ 190485 w 381000"/>
                  <a:gd name="connsiteY14" fmla="*/ 166944 h 390562"/>
                  <a:gd name="connsiteX15" fmla="*/ 190500 w 381000"/>
                  <a:gd name="connsiteY15" fmla="*/ 0 h 390562"/>
                  <a:gd name="connsiteX16" fmla="*/ 290539 w 381000"/>
                  <a:gd name="connsiteY16" fmla="*/ 0 h 390562"/>
                  <a:gd name="connsiteX17" fmla="*/ 352355 w 381000"/>
                  <a:gd name="connsiteY17" fmla="*/ 58398 h 390562"/>
                  <a:gd name="connsiteX18" fmla="*/ 352452 w 381000"/>
                  <a:gd name="connsiteY18" fmla="*/ 61911 h 390562"/>
                  <a:gd name="connsiteX19" fmla="*/ 161919 w 381000"/>
                  <a:gd name="connsiteY19" fmla="*/ 285429 h 390562"/>
                  <a:gd name="connsiteX20" fmla="*/ 161914 w 381000"/>
                  <a:gd name="connsiteY20" fmla="*/ 214374 h 390562"/>
                  <a:gd name="connsiteX21" fmla="*/ 171892 w 381000"/>
                  <a:gd name="connsiteY21" fmla="*/ 201188 h 390562"/>
                  <a:gd name="connsiteX22" fmla="*/ 190483 w 381000"/>
                  <a:gd name="connsiteY22" fmla="*/ 187611 h 390562"/>
                  <a:gd name="connsiteX23" fmla="*/ 261976 w 381000"/>
                  <a:gd name="connsiteY23" fmla="*/ 197340 h 390562"/>
                  <a:gd name="connsiteX24" fmla="*/ 266008 w 381000"/>
                  <a:gd name="connsiteY24" fmla="*/ 201188 h 390562"/>
                  <a:gd name="connsiteX25" fmla="*/ 266700 w 381000"/>
                  <a:gd name="connsiteY25" fmla="*/ 201902 h 390562"/>
                  <a:gd name="connsiteX26" fmla="*/ 267392 w 381000"/>
                  <a:gd name="connsiteY26" fmla="*/ 201188 h 390562"/>
                  <a:gd name="connsiteX27" fmla="*/ 271424 w 381000"/>
                  <a:gd name="connsiteY27" fmla="*/ 197340 h 390562"/>
                  <a:gd name="connsiteX28" fmla="*/ 352429 w 381000"/>
                  <a:gd name="connsiteY28" fmla="*/ 193317 h 390562"/>
                  <a:gd name="connsiteX29" fmla="*/ 361508 w 381000"/>
                  <a:gd name="connsiteY29" fmla="*/ 201188 h 390562"/>
                  <a:gd name="connsiteX30" fmla="*/ 361508 w 381000"/>
                  <a:gd name="connsiteY30" fmla="*/ 298604 h 390562"/>
                  <a:gd name="connsiteX31" fmla="*/ 276882 w 381000"/>
                  <a:gd name="connsiteY31" fmla="*/ 386198 h 390562"/>
                  <a:gd name="connsiteX32" fmla="*/ 266700 w 381000"/>
                  <a:gd name="connsiteY32" fmla="*/ 390562 h 390562"/>
                  <a:gd name="connsiteX33" fmla="*/ 256518 w 381000"/>
                  <a:gd name="connsiteY33" fmla="*/ 386198 h 390562"/>
                  <a:gd name="connsiteX34" fmla="*/ 171892 w 381000"/>
                  <a:gd name="connsiteY34" fmla="*/ 298604 h 390562"/>
                  <a:gd name="connsiteX35" fmla="*/ 161919 w 381000"/>
                  <a:gd name="connsiteY35" fmla="*/ 285429 h 390562"/>
                  <a:gd name="connsiteX36" fmla="*/ 161906 w 381000"/>
                  <a:gd name="connsiteY36" fmla="*/ 104794 h 390562"/>
                  <a:gd name="connsiteX37" fmla="*/ 161925 w 381000"/>
                  <a:gd name="connsiteY37" fmla="*/ 0 h 390562"/>
                  <a:gd name="connsiteX38" fmla="*/ 61925 w 381000"/>
                  <a:gd name="connsiteY38" fmla="*/ 0 h 390562"/>
                  <a:gd name="connsiteX39" fmla="*/ 11 w 381000"/>
                  <a:gd name="connsiteY39" fmla="*/ 61911 h 390562"/>
                  <a:gd name="connsiteX40" fmla="*/ 0 w 381000"/>
                  <a:gd name="connsiteY40" fmla="*/ 104794 h 390562"/>
                  <a:gd name="connsiteX41" fmla="*/ 161906 w 381000"/>
                  <a:gd name="connsiteY41" fmla="*/ 104794 h 39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381000" h="390562">
                    <a:moveTo>
                      <a:pt x="161925" y="352481"/>
                    </a:moveTo>
                    <a:lnTo>
                      <a:pt x="161921" y="315701"/>
                    </a:lnTo>
                    <a:lnTo>
                      <a:pt x="158191" y="311840"/>
                    </a:lnTo>
                    <a:cubicBezTo>
                      <a:pt x="125069" y="277558"/>
                      <a:pt x="125069" y="222234"/>
                      <a:pt x="158191" y="187952"/>
                    </a:cubicBezTo>
                    <a:cubicBezTo>
                      <a:pt x="159405" y="186697"/>
                      <a:pt x="160645" y="185487"/>
                      <a:pt x="161910" y="184323"/>
                    </a:cubicBezTo>
                    <a:lnTo>
                      <a:pt x="161906" y="133369"/>
                    </a:lnTo>
                    <a:lnTo>
                      <a:pt x="0" y="133369"/>
                    </a:lnTo>
                    <a:lnTo>
                      <a:pt x="0" y="290584"/>
                    </a:lnTo>
                    <a:lnTo>
                      <a:pt x="98" y="294097"/>
                    </a:lnTo>
                    <a:cubicBezTo>
                      <a:pt x="1919" y="326657"/>
                      <a:pt x="28899" y="352495"/>
                      <a:pt x="61914" y="352495"/>
                    </a:cubicBezTo>
                    <a:lnTo>
                      <a:pt x="161925" y="352481"/>
                    </a:lnTo>
                    <a:close/>
                    <a:moveTo>
                      <a:pt x="352452" y="61911"/>
                    </a:moveTo>
                    <a:lnTo>
                      <a:pt x="352433" y="171064"/>
                    </a:lnTo>
                    <a:cubicBezTo>
                      <a:pt x="325218" y="157224"/>
                      <a:pt x="292320" y="159168"/>
                      <a:pt x="266700" y="176892"/>
                    </a:cubicBezTo>
                    <a:cubicBezTo>
                      <a:pt x="244002" y="161189"/>
                      <a:pt x="215595" y="157874"/>
                      <a:pt x="190485" y="166944"/>
                    </a:cubicBezTo>
                    <a:lnTo>
                      <a:pt x="190500" y="0"/>
                    </a:lnTo>
                    <a:lnTo>
                      <a:pt x="290539" y="0"/>
                    </a:lnTo>
                    <a:cubicBezTo>
                      <a:pt x="323553" y="0"/>
                      <a:pt x="350533" y="25838"/>
                      <a:pt x="352355" y="58398"/>
                    </a:cubicBezTo>
                    <a:lnTo>
                      <a:pt x="352452" y="61911"/>
                    </a:lnTo>
                    <a:close/>
                    <a:moveTo>
                      <a:pt x="161919" y="285429"/>
                    </a:moveTo>
                    <a:cubicBezTo>
                      <a:pt x="149228" y="263645"/>
                      <a:pt x="149226" y="236160"/>
                      <a:pt x="161914" y="214374"/>
                    </a:cubicBezTo>
                    <a:cubicBezTo>
                      <a:pt x="164649" y="209675"/>
                      <a:pt x="167975" y="205242"/>
                      <a:pt x="171892" y="201188"/>
                    </a:cubicBezTo>
                    <a:cubicBezTo>
                      <a:pt x="177455" y="195429"/>
                      <a:pt x="183758" y="190905"/>
                      <a:pt x="190483" y="187611"/>
                    </a:cubicBezTo>
                    <a:cubicBezTo>
                      <a:pt x="213602" y="176292"/>
                      <a:pt x="241722" y="179534"/>
                      <a:pt x="261976" y="197340"/>
                    </a:cubicBezTo>
                    <a:cubicBezTo>
                      <a:pt x="263359" y="198553"/>
                      <a:pt x="264704" y="199837"/>
                      <a:pt x="266008" y="201188"/>
                    </a:cubicBezTo>
                    <a:lnTo>
                      <a:pt x="266700" y="201902"/>
                    </a:lnTo>
                    <a:lnTo>
                      <a:pt x="267392" y="201188"/>
                    </a:lnTo>
                    <a:cubicBezTo>
                      <a:pt x="268696" y="199837"/>
                      <a:pt x="270041" y="198553"/>
                      <a:pt x="271424" y="197340"/>
                    </a:cubicBezTo>
                    <a:cubicBezTo>
                      <a:pt x="294557" y="177006"/>
                      <a:pt x="327944" y="175665"/>
                      <a:pt x="352429" y="193317"/>
                    </a:cubicBezTo>
                    <a:cubicBezTo>
                      <a:pt x="355622" y="195618"/>
                      <a:pt x="358662" y="198241"/>
                      <a:pt x="361508" y="201188"/>
                    </a:cubicBezTo>
                    <a:cubicBezTo>
                      <a:pt x="387498" y="228089"/>
                      <a:pt x="387498" y="271704"/>
                      <a:pt x="361508" y="298604"/>
                    </a:cubicBezTo>
                    <a:lnTo>
                      <a:pt x="276882" y="386198"/>
                    </a:lnTo>
                    <a:cubicBezTo>
                      <a:pt x="274070" y="389107"/>
                      <a:pt x="270386" y="390562"/>
                      <a:pt x="266700" y="390562"/>
                    </a:cubicBezTo>
                    <a:cubicBezTo>
                      <a:pt x="263014" y="390562"/>
                      <a:pt x="259330" y="389107"/>
                      <a:pt x="256518" y="386198"/>
                    </a:cubicBezTo>
                    <a:lnTo>
                      <a:pt x="171892" y="298604"/>
                    </a:lnTo>
                    <a:cubicBezTo>
                      <a:pt x="167979" y="294554"/>
                      <a:pt x="164655" y="290123"/>
                      <a:pt x="161919" y="285429"/>
                    </a:cubicBezTo>
                    <a:close/>
                    <a:moveTo>
                      <a:pt x="161906" y="104794"/>
                    </a:moveTo>
                    <a:lnTo>
                      <a:pt x="161925" y="0"/>
                    </a:lnTo>
                    <a:lnTo>
                      <a:pt x="61925" y="0"/>
                    </a:lnTo>
                    <a:cubicBezTo>
                      <a:pt x="27733" y="0"/>
                      <a:pt x="15" y="27720"/>
                      <a:pt x="11" y="61911"/>
                    </a:cubicBezTo>
                    <a:lnTo>
                      <a:pt x="0" y="104794"/>
                    </a:lnTo>
                    <a:lnTo>
                      <a:pt x="161906" y="104794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Calibri" panose="020F0502020204030204"/>
                  <a:cs typeface="Segoe UI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1D1D13-ED0C-8FBB-25E8-927DDF558112}"/>
                  </a:ext>
                </a:extLst>
              </p:cNvPr>
              <p:cNvSpPr txBox="1"/>
              <p:nvPr/>
            </p:nvSpPr>
            <p:spPr>
              <a:xfrm>
                <a:off x="1848518" y="4123848"/>
                <a:ext cx="182423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36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Observability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61E97F-5FD9-2D9A-47D5-47356385B71A}"/>
                  </a:ext>
                </a:extLst>
              </p:cNvPr>
              <p:cNvSpPr txBox="1"/>
              <p:nvPr/>
            </p:nvSpPr>
            <p:spPr>
              <a:xfrm>
                <a:off x="4071080" y="4123848"/>
                <a:ext cx="182423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36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Resiliency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50A11F-1C7D-D71B-20A1-A5E446C42AF8}"/>
                  </a:ext>
                </a:extLst>
              </p:cNvPr>
              <p:cNvSpPr txBox="1"/>
              <p:nvPr/>
            </p:nvSpPr>
            <p:spPr>
              <a:xfrm>
                <a:off x="6293642" y="4123848"/>
                <a:ext cx="182423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36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Scalability 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8C837F-CAD1-FC92-5BD8-59BA737EA2B9}"/>
                  </a:ext>
                </a:extLst>
              </p:cNvPr>
              <p:cNvSpPr txBox="1"/>
              <p:nvPr/>
            </p:nvSpPr>
            <p:spPr>
              <a:xfrm>
                <a:off x="8422322" y="4123848"/>
                <a:ext cx="201199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36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Manageability</a:t>
                </a: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3F71C0F-D5E8-504F-70BB-8E077C132D73}"/>
              </a:ext>
            </a:extLst>
          </p:cNvPr>
          <p:cNvSpPr txBox="1"/>
          <p:nvPr/>
        </p:nvSpPr>
        <p:spPr>
          <a:xfrm>
            <a:off x="586740" y="1989683"/>
            <a:ext cx="11018520" cy="72142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 Native</a:t>
            </a:r>
          </a:p>
        </p:txBody>
      </p:sp>
    </p:spTree>
    <p:extLst>
      <p:ext uri="{BB962C8B-B14F-4D97-AF65-F5344CB8AC3E}">
        <p14:creationId xmlns:p14="http://schemas.microsoft.com/office/powerpoint/2010/main" val="13629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9689E2BF-1701-2094-280E-9DC98E5DCB1C}"/>
              </a:ext>
            </a:extLst>
          </p:cNvPr>
          <p:cNvGrpSpPr/>
          <p:nvPr/>
        </p:nvGrpSpPr>
        <p:grpSpPr>
          <a:xfrm>
            <a:off x="1250396" y="4194595"/>
            <a:ext cx="4663441" cy="2100422"/>
            <a:chOff x="1058707" y="4194595"/>
            <a:chExt cx="4663441" cy="21004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329832-A788-9FC1-5946-84EA4747E53C}"/>
                </a:ext>
              </a:extLst>
            </p:cNvPr>
            <p:cNvSpPr txBox="1"/>
            <p:nvPr/>
          </p:nvSpPr>
          <p:spPr>
            <a:xfrm>
              <a:off x="1058708" y="4194595"/>
              <a:ext cx="4663440" cy="3200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400" err="1"/>
                <a:t>Extensions.Resilience</a:t>
              </a:r>
              <a:endParaRPr lang="en-US" sz="14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FD91BA-B287-F730-98CA-73EEEB538514}"/>
                </a:ext>
              </a:extLst>
            </p:cNvPr>
            <p:cNvSpPr txBox="1"/>
            <p:nvPr/>
          </p:nvSpPr>
          <p:spPr>
            <a:xfrm>
              <a:off x="1058707" y="4639691"/>
              <a:ext cx="4663440" cy="3200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400" err="1"/>
                <a:t>Extensions.Http.Resilience</a:t>
              </a:r>
              <a:endParaRPr lang="en-US" sz="14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DD8C13-ED62-F89E-28A3-8D022C45A9F7}"/>
                </a:ext>
              </a:extLst>
            </p:cNvPr>
            <p:cNvSpPr txBox="1"/>
            <p:nvPr/>
          </p:nvSpPr>
          <p:spPr>
            <a:xfrm>
              <a:off x="1058707" y="5084787"/>
              <a:ext cx="4663440" cy="3200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400" err="1"/>
                <a:t>Extensions.Diagnostics.HealthChecks.Common</a:t>
              </a:r>
              <a:endParaRPr lang="en-US" sz="1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0EF1FD-9BBC-8B05-7198-2EC8C37B9E77}"/>
                </a:ext>
              </a:extLst>
            </p:cNvPr>
            <p:cNvSpPr txBox="1"/>
            <p:nvPr/>
          </p:nvSpPr>
          <p:spPr>
            <a:xfrm>
              <a:off x="1058707" y="5529883"/>
              <a:ext cx="4663440" cy="3200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400" err="1"/>
                <a:t>Extensions.Diagnostics.Probes</a:t>
              </a:r>
              <a:endParaRPr lang="en-US" sz="14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426A51-3C6B-4A75-8F24-1FDB6A8A5C38}"/>
                </a:ext>
              </a:extLst>
            </p:cNvPr>
            <p:cNvSpPr txBox="1"/>
            <p:nvPr/>
          </p:nvSpPr>
          <p:spPr>
            <a:xfrm>
              <a:off x="1058707" y="5974977"/>
              <a:ext cx="4663440" cy="3200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400" err="1"/>
                <a:t>Extensions.Telemetry</a:t>
              </a:r>
              <a:endParaRPr lang="en-US" sz="1400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2A305E8-0315-948C-6B0F-4F0E68F0DA54}"/>
              </a:ext>
            </a:extLst>
          </p:cNvPr>
          <p:cNvGrpSpPr/>
          <p:nvPr/>
        </p:nvGrpSpPr>
        <p:grpSpPr>
          <a:xfrm>
            <a:off x="6278164" y="4194595"/>
            <a:ext cx="4663440" cy="2100422"/>
            <a:chOff x="6086475" y="4194595"/>
            <a:chExt cx="4663440" cy="210042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6BB549-CF04-2182-FC64-8482EF1F3DB3}"/>
                </a:ext>
              </a:extLst>
            </p:cNvPr>
            <p:cNvSpPr txBox="1"/>
            <p:nvPr/>
          </p:nvSpPr>
          <p:spPr>
            <a:xfrm>
              <a:off x="6086475" y="4639691"/>
              <a:ext cx="4663440" cy="3200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400" err="1"/>
                <a:t>Extensions.Http.Telemetry</a:t>
              </a:r>
              <a:endParaRPr lang="en-US" sz="14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FB9F69-7B5F-9E7B-B1BB-037E459C035E}"/>
                </a:ext>
              </a:extLst>
            </p:cNvPr>
            <p:cNvSpPr txBox="1"/>
            <p:nvPr/>
          </p:nvSpPr>
          <p:spPr>
            <a:xfrm>
              <a:off x="6086475" y="4194595"/>
              <a:ext cx="4663440" cy="3200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400" err="1"/>
                <a:t>Extensions.Compliance.Redaction</a:t>
              </a:r>
              <a:endParaRPr lang="en-US" sz="14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B0743A-5BD5-11BE-BDC4-5EEF43FC5777}"/>
                </a:ext>
              </a:extLst>
            </p:cNvPr>
            <p:cNvSpPr txBox="1"/>
            <p:nvPr/>
          </p:nvSpPr>
          <p:spPr>
            <a:xfrm>
              <a:off x="6086475" y="5084787"/>
              <a:ext cx="4663440" cy="3200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400" err="1"/>
                <a:t>AspNetCore.Testing</a:t>
              </a:r>
              <a:endParaRPr lang="en-US" sz="14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4082AA-DD25-58C6-3FAB-1BCDC6564DF7}"/>
                </a:ext>
              </a:extLst>
            </p:cNvPr>
            <p:cNvSpPr txBox="1"/>
            <p:nvPr/>
          </p:nvSpPr>
          <p:spPr>
            <a:xfrm>
              <a:off x="6086475" y="5974977"/>
              <a:ext cx="4663440" cy="3200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400"/>
                <a:t>Extensions.TimeProvider.Testing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828529-B6DC-A6F4-1C87-8CF21BADF38A}"/>
                </a:ext>
              </a:extLst>
            </p:cNvPr>
            <p:cNvSpPr txBox="1"/>
            <p:nvPr/>
          </p:nvSpPr>
          <p:spPr>
            <a:xfrm>
              <a:off x="6086475" y="5529883"/>
              <a:ext cx="4663440" cy="3200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400" err="1"/>
                <a:t>Hosting.Testing</a:t>
              </a:r>
              <a:endParaRPr lang="en-US" sz="1400"/>
            </a:p>
          </p:txBody>
        </p: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A64DB7B4-CF74-DF2C-C1DD-53A87692A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Autofit/>
          </a:bodyPr>
          <a:lstStyle/>
          <a:p>
            <a:r>
              <a: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</a:rPr>
              <a:t>High-scale</a:t>
            </a:r>
            <a:r>
              <a:rPr lang="en-US"/>
              <a:t> and </a:t>
            </a:r>
            <a:r>
              <a: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</a:rPr>
              <a:t>high-availability</a:t>
            </a:r>
          </a:p>
        </p:txBody>
      </p:sp>
      <p:sp>
        <p:nvSpPr>
          <p:cNvPr id="57" name="Title 20">
            <a:extLst>
              <a:ext uri="{FF2B5EF4-FFF2-40B4-BE49-F238E27FC236}">
                <a16:creationId xmlns:a16="http://schemas.microsoft.com/office/drawing/2014/main" id="{C284AB81-0A27-D8C6-F264-85A9B89B4240}"/>
              </a:ext>
            </a:extLst>
          </p:cNvPr>
          <p:cNvSpPr txBox="1">
            <a:spLocks/>
          </p:cNvSpPr>
          <p:nvPr/>
        </p:nvSpPr>
        <p:spPr>
          <a:xfrm>
            <a:off x="609600" y="1262773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-50" baseline="0">
                <a:solidFill>
                  <a:schemeClr val="tx2">
                    <a:lumMod val="5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/>
              <a:t>services in .NET 8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B2C0AD-1E9E-26A7-5753-17375EE00876}"/>
              </a:ext>
            </a:extLst>
          </p:cNvPr>
          <p:cNvGrpSpPr/>
          <p:nvPr/>
        </p:nvGrpSpPr>
        <p:grpSpPr>
          <a:xfrm>
            <a:off x="609601" y="2351485"/>
            <a:ext cx="10972800" cy="1648115"/>
            <a:chOff x="609601" y="2351485"/>
            <a:chExt cx="10972800" cy="1648115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DD16F17F-2EA1-5C8F-83E2-59E5420002C9}"/>
                </a:ext>
              </a:extLst>
            </p:cNvPr>
            <p:cNvSpPr/>
            <p:nvPr/>
          </p:nvSpPr>
          <p:spPr>
            <a:xfrm>
              <a:off x="609601" y="2351485"/>
              <a:ext cx="10972800" cy="1648115"/>
            </a:xfrm>
            <a:prstGeom prst="roundRect">
              <a:avLst>
                <a:gd name="adj" fmla="val 1201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A44BF2B-10FC-CB44-5D23-4FC351904237}"/>
                </a:ext>
              </a:extLst>
            </p:cNvPr>
            <p:cNvGrpSpPr/>
            <p:nvPr/>
          </p:nvGrpSpPr>
          <p:grpSpPr>
            <a:xfrm>
              <a:off x="8887493" y="2678072"/>
              <a:ext cx="1920240" cy="1112967"/>
              <a:chOff x="8887493" y="2678072"/>
              <a:chExt cx="1920240" cy="111296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0373111-A91A-6B33-4FD9-5761C2918B3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573293" y="2678072"/>
                <a:ext cx="548640" cy="548695"/>
                <a:chOff x="2378210" y="2756054"/>
                <a:chExt cx="575831" cy="575889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9D6013D-54C4-8323-6536-F2A82E4BF3A6}"/>
                    </a:ext>
                  </a:extLst>
                </p:cNvPr>
                <p:cNvSpPr/>
                <p:nvPr/>
              </p:nvSpPr>
              <p:spPr>
                <a:xfrm>
                  <a:off x="2378210" y="2756054"/>
                  <a:ext cx="575831" cy="575889"/>
                </a:xfrm>
                <a:custGeom>
                  <a:avLst/>
                  <a:gdLst>
                    <a:gd name="connsiteX0" fmla="*/ 42986 w 575831"/>
                    <a:gd name="connsiteY0" fmla="*/ 392948 h 575889"/>
                    <a:gd name="connsiteX1" fmla="*/ 18650 w 575831"/>
                    <a:gd name="connsiteY1" fmla="*/ 374498 h 575889"/>
                    <a:gd name="connsiteX2" fmla="*/ 202 w 575831"/>
                    <a:gd name="connsiteY2" fmla="*/ 392948 h 575889"/>
                    <a:gd name="connsiteX3" fmla="*/ 0 w 575831"/>
                    <a:gd name="connsiteY3" fmla="*/ 395884 h 575889"/>
                    <a:gd name="connsiteX4" fmla="*/ 0 w 575831"/>
                    <a:gd name="connsiteY4" fmla="*/ 496712 h 575889"/>
                    <a:gd name="connsiteX5" fmla="*/ 144 w 575831"/>
                    <a:gd name="connsiteY5" fmla="*/ 501751 h 575889"/>
                    <a:gd name="connsiteX6" fmla="*/ 74369 w 575831"/>
                    <a:gd name="connsiteY6" fmla="*/ 575745 h 575889"/>
                    <a:gd name="connsiteX7" fmla="*/ 79177 w 575831"/>
                    <a:gd name="connsiteY7" fmla="*/ 575889 h 575889"/>
                    <a:gd name="connsiteX8" fmla="*/ 179947 w 575831"/>
                    <a:gd name="connsiteY8" fmla="*/ 575889 h 575889"/>
                    <a:gd name="connsiteX9" fmla="*/ 182884 w 575831"/>
                    <a:gd name="connsiteY9" fmla="*/ 575717 h 575889"/>
                    <a:gd name="connsiteX10" fmla="*/ 201454 w 575831"/>
                    <a:gd name="connsiteY10" fmla="*/ 551474 h 575889"/>
                    <a:gd name="connsiteX11" fmla="*/ 182884 w 575831"/>
                    <a:gd name="connsiteY11" fmla="*/ 532903 h 575889"/>
                    <a:gd name="connsiteX12" fmla="*/ 179947 w 575831"/>
                    <a:gd name="connsiteY12" fmla="*/ 532702 h 575889"/>
                    <a:gd name="connsiteX13" fmla="*/ 79177 w 575831"/>
                    <a:gd name="connsiteY13" fmla="*/ 532702 h 575889"/>
                    <a:gd name="connsiteX14" fmla="*/ 75492 w 575831"/>
                    <a:gd name="connsiteY14" fmla="*/ 532529 h 575889"/>
                    <a:gd name="connsiteX15" fmla="*/ 43389 w 575831"/>
                    <a:gd name="connsiteY15" fmla="*/ 500398 h 575889"/>
                    <a:gd name="connsiteX16" fmla="*/ 43187 w 575831"/>
                    <a:gd name="connsiteY16" fmla="*/ 496712 h 575889"/>
                    <a:gd name="connsiteX17" fmla="*/ 43187 w 575831"/>
                    <a:gd name="connsiteY17" fmla="*/ 395884 h 575889"/>
                    <a:gd name="connsiteX18" fmla="*/ 42986 w 575831"/>
                    <a:gd name="connsiteY18" fmla="*/ 392948 h 575889"/>
                    <a:gd name="connsiteX19" fmla="*/ 575630 w 575831"/>
                    <a:gd name="connsiteY19" fmla="*/ 392948 h 575889"/>
                    <a:gd name="connsiteX20" fmla="*/ 551296 w 575831"/>
                    <a:gd name="connsiteY20" fmla="*/ 374498 h 575889"/>
                    <a:gd name="connsiteX21" fmla="*/ 532644 w 575831"/>
                    <a:gd name="connsiteY21" fmla="*/ 395884 h 575889"/>
                    <a:gd name="connsiteX22" fmla="*/ 532644 w 575831"/>
                    <a:gd name="connsiteY22" fmla="*/ 496712 h 575889"/>
                    <a:gd name="connsiteX23" fmla="*/ 532472 w 575831"/>
                    <a:gd name="connsiteY23" fmla="*/ 500398 h 575889"/>
                    <a:gd name="connsiteX24" fmla="*/ 496655 w 575831"/>
                    <a:gd name="connsiteY24" fmla="*/ 532702 h 575889"/>
                    <a:gd name="connsiteX25" fmla="*/ 395884 w 575831"/>
                    <a:gd name="connsiteY25" fmla="*/ 532702 h 575889"/>
                    <a:gd name="connsiteX26" fmla="*/ 392948 w 575831"/>
                    <a:gd name="connsiteY26" fmla="*/ 532903 h 575889"/>
                    <a:gd name="connsiteX27" fmla="*/ 374498 w 575831"/>
                    <a:gd name="connsiteY27" fmla="*/ 557238 h 575889"/>
                    <a:gd name="connsiteX28" fmla="*/ 395884 w 575831"/>
                    <a:gd name="connsiteY28" fmla="*/ 575889 h 575889"/>
                    <a:gd name="connsiteX29" fmla="*/ 496655 w 575831"/>
                    <a:gd name="connsiteY29" fmla="*/ 575889 h 575889"/>
                    <a:gd name="connsiteX30" fmla="*/ 501492 w 575831"/>
                    <a:gd name="connsiteY30" fmla="*/ 575745 h 575889"/>
                    <a:gd name="connsiteX31" fmla="*/ 575832 w 575831"/>
                    <a:gd name="connsiteY31" fmla="*/ 496712 h 575889"/>
                    <a:gd name="connsiteX32" fmla="*/ 575832 w 575831"/>
                    <a:gd name="connsiteY32" fmla="*/ 395884 h 575889"/>
                    <a:gd name="connsiteX33" fmla="*/ 575630 w 575831"/>
                    <a:gd name="connsiteY33" fmla="*/ 392948 h 575889"/>
                    <a:gd name="connsiteX34" fmla="*/ 201541 w 575831"/>
                    <a:gd name="connsiteY34" fmla="*/ 21594 h 575889"/>
                    <a:gd name="connsiteX35" fmla="*/ 179947 w 575831"/>
                    <a:gd name="connsiteY35" fmla="*/ 0 h 575889"/>
                    <a:gd name="connsiteX36" fmla="*/ 79177 w 575831"/>
                    <a:gd name="connsiteY36" fmla="*/ 0 h 575889"/>
                    <a:gd name="connsiteX37" fmla="*/ 74369 w 575831"/>
                    <a:gd name="connsiteY37" fmla="*/ 144 h 575889"/>
                    <a:gd name="connsiteX38" fmla="*/ 0 w 575831"/>
                    <a:gd name="connsiteY38" fmla="*/ 79177 h 575889"/>
                    <a:gd name="connsiteX39" fmla="*/ 0 w 575831"/>
                    <a:gd name="connsiteY39" fmla="*/ 180005 h 575889"/>
                    <a:gd name="connsiteX40" fmla="*/ 202 w 575831"/>
                    <a:gd name="connsiteY40" fmla="*/ 182942 h 575889"/>
                    <a:gd name="connsiteX41" fmla="*/ 24537 w 575831"/>
                    <a:gd name="connsiteY41" fmla="*/ 201391 h 575889"/>
                    <a:gd name="connsiteX42" fmla="*/ 43187 w 575831"/>
                    <a:gd name="connsiteY42" fmla="*/ 180005 h 575889"/>
                    <a:gd name="connsiteX43" fmla="*/ 43187 w 575831"/>
                    <a:gd name="connsiteY43" fmla="*/ 79177 h 575889"/>
                    <a:gd name="connsiteX44" fmla="*/ 43389 w 575831"/>
                    <a:gd name="connsiteY44" fmla="*/ 75492 h 575889"/>
                    <a:gd name="connsiteX45" fmla="*/ 79177 w 575831"/>
                    <a:gd name="connsiteY45" fmla="*/ 43187 h 575889"/>
                    <a:gd name="connsiteX46" fmla="*/ 179947 w 575831"/>
                    <a:gd name="connsiteY46" fmla="*/ 43187 h 575889"/>
                    <a:gd name="connsiteX47" fmla="*/ 182884 w 575831"/>
                    <a:gd name="connsiteY47" fmla="*/ 42986 h 575889"/>
                    <a:gd name="connsiteX48" fmla="*/ 201541 w 575831"/>
                    <a:gd name="connsiteY48" fmla="*/ 21594 h 575889"/>
                    <a:gd name="connsiteX49" fmla="*/ 501492 w 575831"/>
                    <a:gd name="connsiteY49" fmla="*/ 144 h 575889"/>
                    <a:gd name="connsiteX50" fmla="*/ 496655 w 575831"/>
                    <a:gd name="connsiteY50" fmla="*/ 0 h 575889"/>
                    <a:gd name="connsiteX51" fmla="*/ 395884 w 575831"/>
                    <a:gd name="connsiteY51" fmla="*/ 0 h 575889"/>
                    <a:gd name="connsiteX52" fmla="*/ 392948 w 575831"/>
                    <a:gd name="connsiteY52" fmla="*/ 202 h 575889"/>
                    <a:gd name="connsiteX53" fmla="*/ 374498 w 575831"/>
                    <a:gd name="connsiteY53" fmla="*/ 24537 h 575889"/>
                    <a:gd name="connsiteX54" fmla="*/ 392948 w 575831"/>
                    <a:gd name="connsiteY54" fmla="*/ 42986 h 575889"/>
                    <a:gd name="connsiteX55" fmla="*/ 395884 w 575831"/>
                    <a:gd name="connsiteY55" fmla="*/ 43187 h 575889"/>
                    <a:gd name="connsiteX56" fmla="*/ 496655 w 575831"/>
                    <a:gd name="connsiteY56" fmla="*/ 43187 h 575889"/>
                    <a:gd name="connsiteX57" fmla="*/ 500340 w 575831"/>
                    <a:gd name="connsiteY57" fmla="*/ 43360 h 575889"/>
                    <a:gd name="connsiteX58" fmla="*/ 532472 w 575831"/>
                    <a:gd name="connsiteY58" fmla="*/ 75492 h 575889"/>
                    <a:gd name="connsiteX59" fmla="*/ 532644 w 575831"/>
                    <a:gd name="connsiteY59" fmla="*/ 79177 h 575889"/>
                    <a:gd name="connsiteX60" fmla="*/ 532644 w 575831"/>
                    <a:gd name="connsiteY60" fmla="*/ 180005 h 575889"/>
                    <a:gd name="connsiteX61" fmla="*/ 532846 w 575831"/>
                    <a:gd name="connsiteY61" fmla="*/ 182942 h 575889"/>
                    <a:gd name="connsiteX62" fmla="*/ 557180 w 575831"/>
                    <a:gd name="connsiteY62" fmla="*/ 201391 h 575889"/>
                    <a:gd name="connsiteX63" fmla="*/ 575630 w 575831"/>
                    <a:gd name="connsiteY63" fmla="*/ 182942 h 575889"/>
                    <a:gd name="connsiteX64" fmla="*/ 575832 w 575831"/>
                    <a:gd name="connsiteY64" fmla="*/ 180005 h 575889"/>
                    <a:gd name="connsiteX65" fmla="*/ 575832 w 575831"/>
                    <a:gd name="connsiteY65" fmla="*/ 79177 h 575889"/>
                    <a:gd name="connsiteX66" fmla="*/ 575688 w 575831"/>
                    <a:gd name="connsiteY66" fmla="*/ 74167 h 575889"/>
                    <a:gd name="connsiteX67" fmla="*/ 501492 w 575831"/>
                    <a:gd name="connsiteY67" fmla="*/ 144 h 575889"/>
                    <a:gd name="connsiteX68" fmla="*/ 187232 w 575831"/>
                    <a:gd name="connsiteY68" fmla="*/ 331103 h 575889"/>
                    <a:gd name="connsiteX69" fmla="*/ 288002 w 575831"/>
                    <a:gd name="connsiteY69" fmla="*/ 230333 h 575889"/>
                    <a:gd name="connsiteX70" fmla="*/ 388773 w 575831"/>
                    <a:gd name="connsiteY70" fmla="*/ 331103 h 575889"/>
                    <a:gd name="connsiteX71" fmla="*/ 288002 w 575831"/>
                    <a:gd name="connsiteY71" fmla="*/ 431874 h 575889"/>
                    <a:gd name="connsiteX72" fmla="*/ 187232 w 575831"/>
                    <a:gd name="connsiteY72" fmla="*/ 331103 h 575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75831" h="575889">
                      <a:moveTo>
                        <a:pt x="42986" y="392948"/>
                      </a:moveTo>
                      <a:cubicBezTo>
                        <a:pt x="41360" y="381134"/>
                        <a:pt x="30465" y="372874"/>
                        <a:pt x="18650" y="374498"/>
                      </a:cubicBezTo>
                      <a:cubicBezTo>
                        <a:pt x="9061" y="375819"/>
                        <a:pt x="1521" y="383357"/>
                        <a:pt x="202" y="392948"/>
                      </a:cubicBezTo>
                      <a:lnTo>
                        <a:pt x="0" y="395884"/>
                      </a:lnTo>
                      <a:lnTo>
                        <a:pt x="0" y="496712"/>
                      </a:lnTo>
                      <a:lnTo>
                        <a:pt x="144" y="501751"/>
                      </a:lnTo>
                      <a:cubicBezTo>
                        <a:pt x="2685" y="541604"/>
                        <a:pt x="34507" y="573330"/>
                        <a:pt x="74369" y="575745"/>
                      </a:cubicBezTo>
                      <a:lnTo>
                        <a:pt x="79177" y="575889"/>
                      </a:lnTo>
                      <a:lnTo>
                        <a:pt x="179947" y="575889"/>
                      </a:lnTo>
                      <a:lnTo>
                        <a:pt x="182884" y="575717"/>
                      </a:lnTo>
                      <a:cubicBezTo>
                        <a:pt x="194707" y="574150"/>
                        <a:pt x="203021" y="563296"/>
                        <a:pt x="201454" y="551474"/>
                      </a:cubicBezTo>
                      <a:cubicBezTo>
                        <a:pt x="200172" y="541797"/>
                        <a:pt x="192559" y="534185"/>
                        <a:pt x="182884" y="532903"/>
                      </a:cubicBezTo>
                      <a:lnTo>
                        <a:pt x="179947" y="532702"/>
                      </a:lnTo>
                      <a:lnTo>
                        <a:pt x="79177" y="532702"/>
                      </a:lnTo>
                      <a:lnTo>
                        <a:pt x="75492" y="532529"/>
                      </a:lnTo>
                      <a:cubicBezTo>
                        <a:pt x="58530" y="530776"/>
                        <a:pt x="45126" y="517362"/>
                        <a:pt x="43389" y="500398"/>
                      </a:cubicBezTo>
                      <a:lnTo>
                        <a:pt x="43187" y="496712"/>
                      </a:lnTo>
                      <a:lnTo>
                        <a:pt x="43187" y="395884"/>
                      </a:lnTo>
                      <a:lnTo>
                        <a:pt x="42986" y="392948"/>
                      </a:lnTo>
                      <a:close/>
                      <a:moveTo>
                        <a:pt x="575630" y="392948"/>
                      </a:moveTo>
                      <a:cubicBezTo>
                        <a:pt x="574003" y="381134"/>
                        <a:pt x="563109" y="372874"/>
                        <a:pt x="551296" y="374498"/>
                      </a:cubicBezTo>
                      <a:cubicBezTo>
                        <a:pt x="540608" y="375969"/>
                        <a:pt x="532647" y="385099"/>
                        <a:pt x="532644" y="395884"/>
                      </a:cubicBezTo>
                      <a:lnTo>
                        <a:pt x="532644" y="496712"/>
                      </a:lnTo>
                      <a:lnTo>
                        <a:pt x="532472" y="500398"/>
                      </a:lnTo>
                      <a:cubicBezTo>
                        <a:pt x="530583" y="518755"/>
                        <a:pt x="515110" y="532711"/>
                        <a:pt x="496655" y="532702"/>
                      </a:cubicBezTo>
                      <a:lnTo>
                        <a:pt x="395884" y="532702"/>
                      </a:lnTo>
                      <a:lnTo>
                        <a:pt x="392948" y="532903"/>
                      </a:lnTo>
                      <a:cubicBezTo>
                        <a:pt x="381134" y="534530"/>
                        <a:pt x="372874" y="545425"/>
                        <a:pt x="374498" y="557238"/>
                      </a:cubicBezTo>
                      <a:cubicBezTo>
                        <a:pt x="375969" y="567926"/>
                        <a:pt x="385099" y="575886"/>
                        <a:pt x="395884" y="575889"/>
                      </a:cubicBezTo>
                      <a:lnTo>
                        <a:pt x="496655" y="575889"/>
                      </a:lnTo>
                      <a:lnTo>
                        <a:pt x="501492" y="575745"/>
                      </a:lnTo>
                      <a:cubicBezTo>
                        <a:pt x="543266" y="573189"/>
                        <a:pt x="575835" y="538564"/>
                        <a:pt x="575832" y="496712"/>
                      </a:cubicBezTo>
                      <a:lnTo>
                        <a:pt x="575832" y="395884"/>
                      </a:lnTo>
                      <a:lnTo>
                        <a:pt x="575630" y="392948"/>
                      </a:lnTo>
                      <a:close/>
                      <a:moveTo>
                        <a:pt x="201541" y="21594"/>
                      </a:moveTo>
                      <a:cubicBezTo>
                        <a:pt x="201541" y="9668"/>
                        <a:pt x="191873" y="0"/>
                        <a:pt x="179947" y="0"/>
                      </a:cubicBezTo>
                      <a:lnTo>
                        <a:pt x="79177" y="0"/>
                      </a:lnTo>
                      <a:lnTo>
                        <a:pt x="74369" y="144"/>
                      </a:lnTo>
                      <a:cubicBezTo>
                        <a:pt x="32584" y="2686"/>
                        <a:pt x="-1" y="37315"/>
                        <a:pt x="0" y="79177"/>
                      </a:cubicBezTo>
                      <a:lnTo>
                        <a:pt x="0" y="180005"/>
                      </a:lnTo>
                      <a:lnTo>
                        <a:pt x="202" y="182942"/>
                      </a:lnTo>
                      <a:cubicBezTo>
                        <a:pt x="1827" y="194756"/>
                        <a:pt x="12722" y="203016"/>
                        <a:pt x="24537" y="201391"/>
                      </a:cubicBezTo>
                      <a:cubicBezTo>
                        <a:pt x="35222" y="199920"/>
                        <a:pt x="43184" y="190791"/>
                        <a:pt x="43187" y="180005"/>
                      </a:cubicBezTo>
                      <a:lnTo>
                        <a:pt x="43187" y="79177"/>
                      </a:lnTo>
                      <a:lnTo>
                        <a:pt x="43389" y="75492"/>
                      </a:lnTo>
                      <a:cubicBezTo>
                        <a:pt x="45278" y="57144"/>
                        <a:pt x="60732" y="43194"/>
                        <a:pt x="79177" y="43187"/>
                      </a:cubicBezTo>
                      <a:lnTo>
                        <a:pt x="179947" y="43187"/>
                      </a:lnTo>
                      <a:lnTo>
                        <a:pt x="182884" y="42986"/>
                      </a:lnTo>
                      <a:cubicBezTo>
                        <a:pt x="193574" y="41518"/>
                        <a:pt x="201541" y="32384"/>
                        <a:pt x="201541" y="21594"/>
                      </a:cubicBezTo>
                      <a:close/>
                      <a:moveTo>
                        <a:pt x="501492" y="144"/>
                      </a:moveTo>
                      <a:lnTo>
                        <a:pt x="496655" y="0"/>
                      </a:lnTo>
                      <a:lnTo>
                        <a:pt x="395884" y="0"/>
                      </a:lnTo>
                      <a:lnTo>
                        <a:pt x="392948" y="202"/>
                      </a:lnTo>
                      <a:cubicBezTo>
                        <a:pt x="381134" y="1827"/>
                        <a:pt x="372874" y="12722"/>
                        <a:pt x="374498" y="24537"/>
                      </a:cubicBezTo>
                      <a:cubicBezTo>
                        <a:pt x="375819" y="34127"/>
                        <a:pt x="383357" y="41666"/>
                        <a:pt x="392948" y="42986"/>
                      </a:cubicBezTo>
                      <a:lnTo>
                        <a:pt x="395884" y="43187"/>
                      </a:lnTo>
                      <a:lnTo>
                        <a:pt x="496655" y="43187"/>
                      </a:lnTo>
                      <a:lnTo>
                        <a:pt x="500340" y="43360"/>
                      </a:lnTo>
                      <a:cubicBezTo>
                        <a:pt x="517313" y="45100"/>
                        <a:pt x="530733" y="58519"/>
                        <a:pt x="532472" y="75492"/>
                      </a:cubicBezTo>
                      <a:lnTo>
                        <a:pt x="532644" y="79177"/>
                      </a:lnTo>
                      <a:lnTo>
                        <a:pt x="532644" y="180005"/>
                      </a:lnTo>
                      <a:lnTo>
                        <a:pt x="532846" y="182942"/>
                      </a:lnTo>
                      <a:cubicBezTo>
                        <a:pt x="534473" y="194756"/>
                        <a:pt x="545367" y="203016"/>
                        <a:pt x="557180" y="201391"/>
                      </a:cubicBezTo>
                      <a:cubicBezTo>
                        <a:pt x="566771" y="200071"/>
                        <a:pt x="574312" y="192531"/>
                        <a:pt x="575630" y="182942"/>
                      </a:cubicBezTo>
                      <a:lnTo>
                        <a:pt x="575832" y="180005"/>
                      </a:lnTo>
                      <a:lnTo>
                        <a:pt x="575832" y="79177"/>
                      </a:lnTo>
                      <a:lnTo>
                        <a:pt x="575688" y="74167"/>
                      </a:lnTo>
                      <a:cubicBezTo>
                        <a:pt x="573163" y="34312"/>
                        <a:pt x="541354" y="2576"/>
                        <a:pt x="501492" y="144"/>
                      </a:cubicBezTo>
                      <a:close/>
                      <a:moveTo>
                        <a:pt x="187232" y="331103"/>
                      </a:moveTo>
                      <a:cubicBezTo>
                        <a:pt x="187232" y="275449"/>
                        <a:pt x="232348" y="230333"/>
                        <a:pt x="288002" y="230333"/>
                      </a:cubicBezTo>
                      <a:cubicBezTo>
                        <a:pt x="343656" y="230333"/>
                        <a:pt x="388773" y="275449"/>
                        <a:pt x="388773" y="331103"/>
                      </a:cubicBezTo>
                      <a:cubicBezTo>
                        <a:pt x="388773" y="386757"/>
                        <a:pt x="343656" y="431874"/>
                        <a:pt x="288002" y="431874"/>
                      </a:cubicBezTo>
                      <a:cubicBezTo>
                        <a:pt x="232348" y="431874"/>
                        <a:pt x="187232" y="386757"/>
                        <a:pt x="187232" y="331103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67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b="1" kern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Calibri" panose="020F0502020204030204"/>
                    <a:cs typeface="Segoe UI" pitchFamily="34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BF7F92DE-CDA2-8590-7175-C658C0438E05}"/>
                    </a:ext>
                  </a:extLst>
                </p:cNvPr>
                <p:cNvSpPr/>
                <p:nvPr/>
              </p:nvSpPr>
              <p:spPr>
                <a:xfrm>
                  <a:off x="2458340" y="2892814"/>
                  <a:ext cx="416603" cy="158356"/>
                </a:xfrm>
                <a:custGeom>
                  <a:avLst/>
                  <a:gdLst>
                    <a:gd name="connsiteX0" fmla="*/ 41169 w 416603"/>
                    <a:gd name="connsiteY0" fmla="*/ 143756 h 158356"/>
                    <a:gd name="connsiteX1" fmla="*/ 40939 w 416603"/>
                    <a:gd name="connsiteY1" fmla="*/ 144361 h 158356"/>
                    <a:gd name="connsiteX2" fmla="*/ 40939 w 416603"/>
                    <a:gd name="connsiteY2" fmla="*/ 144419 h 158356"/>
                    <a:gd name="connsiteX3" fmla="*/ 13155 w 416603"/>
                    <a:gd name="connsiteY3" fmla="*/ 156972 h 158356"/>
                    <a:gd name="connsiteX4" fmla="*/ 602 w 416603"/>
                    <a:gd name="connsiteY4" fmla="*/ 128929 h 158356"/>
                    <a:gd name="connsiteX5" fmla="*/ 774 w 416603"/>
                    <a:gd name="connsiteY5" fmla="*/ 128497 h 158356"/>
                    <a:gd name="connsiteX6" fmla="*/ 3279 w 416603"/>
                    <a:gd name="connsiteY6" fmla="*/ 122739 h 158356"/>
                    <a:gd name="connsiteX7" fmla="*/ 11053 w 416603"/>
                    <a:gd name="connsiteY7" fmla="*/ 107882 h 158356"/>
                    <a:gd name="connsiteX8" fmla="*/ 45027 w 416603"/>
                    <a:gd name="connsiteY8" fmla="*/ 63917 h 158356"/>
                    <a:gd name="connsiteX9" fmla="*/ 207872 w 416603"/>
                    <a:gd name="connsiteY9" fmla="*/ 0 h 158356"/>
                    <a:gd name="connsiteX10" fmla="*/ 370689 w 416603"/>
                    <a:gd name="connsiteY10" fmla="*/ 63917 h 158356"/>
                    <a:gd name="connsiteX11" fmla="*/ 404663 w 416603"/>
                    <a:gd name="connsiteY11" fmla="*/ 107882 h 158356"/>
                    <a:gd name="connsiteX12" fmla="*/ 414970 w 416603"/>
                    <a:gd name="connsiteY12" fmla="*/ 128497 h 158356"/>
                    <a:gd name="connsiteX13" fmla="*/ 415143 w 416603"/>
                    <a:gd name="connsiteY13" fmla="*/ 128929 h 158356"/>
                    <a:gd name="connsiteX14" fmla="*/ 415200 w 416603"/>
                    <a:gd name="connsiteY14" fmla="*/ 129073 h 158356"/>
                    <a:gd name="connsiteX15" fmla="*/ 415200 w 416603"/>
                    <a:gd name="connsiteY15" fmla="*/ 129130 h 158356"/>
                    <a:gd name="connsiteX16" fmla="*/ 415229 w 416603"/>
                    <a:gd name="connsiteY16" fmla="*/ 129188 h 158356"/>
                    <a:gd name="connsiteX17" fmla="*/ 402590 w 416603"/>
                    <a:gd name="connsiteY17" fmla="*/ 156972 h 158356"/>
                    <a:gd name="connsiteX18" fmla="*/ 374806 w 416603"/>
                    <a:gd name="connsiteY18" fmla="*/ 144361 h 158356"/>
                    <a:gd name="connsiteX19" fmla="*/ 374575 w 416603"/>
                    <a:gd name="connsiteY19" fmla="*/ 143785 h 158356"/>
                    <a:gd name="connsiteX20" fmla="*/ 373309 w 416603"/>
                    <a:gd name="connsiteY20" fmla="*/ 140906 h 158356"/>
                    <a:gd name="connsiteX21" fmla="*/ 367378 w 416603"/>
                    <a:gd name="connsiteY21" fmla="*/ 129649 h 158356"/>
                    <a:gd name="connsiteX22" fmla="*/ 340169 w 416603"/>
                    <a:gd name="connsiteY22" fmla="*/ 94436 h 158356"/>
                    <a:gd name="connsiteX23" fmla="*/ 207872 w 416603"/>
                    <a:gd name="connsiteY23" fmla="*/ 43187 h 158356"/>
                    <a:gd name="connsiteX24" fmla="*/ 75575 w 416603"/>
                    <a:gd name="connsiteY24" fmla="*/ 94436 h 158356"/>
                    <a:gd name="connsiteX25" fmla="*/ 48367 w 416603"/>
                    <a:gd name="connsiteY25" fmla="*/ 129649 h 158356"/>
                    <a:gd name="connsiteX26" fmla="*/ 41169 w 416603"/>
                    <a:gd name="connsiteY26" fmla="*/ 143756 h 158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16603" h="158356">
                      <a:moveTo>
                        <a:pt x="41169" y="143756"/>
                      </a:moveTo>
                      <a:lnTo>
                        <a:pt x="40939" y="144361"/>
                      </a:lnTo>
                      <a:lnTo>
                        <a:pt x="40939" y="144419"/>
                      </a:lnTo>
                      <a:cubicBezTo>
                        <a:pt x="36717" y="155544"/>
                        <a:pt x="24293" y="161155"/>
                        <a:pt x="13155" y="156972"/>
                      </a:cubicBezTo>
                      <a:cubicBezTo>
                        <a:pt x="-4063" y="150522"/>
                        <a:pt x="544" y="129073"/>
                        <a:pt x="602" y="128929"/>
                      </a:cubicBezTo>
                      <a:lnTo>
                        <a:pt x="774" y="128497"/>
                      </a:lnTo>
                      <a:cubicBezTo>
                        <a:pt x="1525" y="126542"/>
                        <a:pt x="2361" y="124621"/>
                        <a:pt x="3279" y="122739"/>
                      </a:cubicBezTo>
                      <a:cubicBezTo>
                        <a:pt x="5007" y="119024"/>
                        <a:pt x="7540" y="113928"/>
                        <a:pt x="11053" y="107882"/>
                      </a:cubicBezTo>
                      <a:cubicBezTo>
                        <a:pt x="20456" y="91838"/>
                        <a:pt x="31874" y="77064"/>
                        <a:pt x="45027" y="63917"/>
                      </a:cubicBezTo>
                      <a:cubicBezTo>
                        <a:pt x="77331" y="31671"/>
                        <a:pt x="129415" y="0"/>
                        <a:pt x="207872" y="0"/>
                      </a:cubicBezTo>
                      <a:cubicBezTo>
                        <a:pt x="286358" y="0"/>
                        <a:pt x="338442" y="31671"/>
                        <a:pt x="370689" y="63917"/>
                      </a:cubicBezTo>
                      <a:cubicBezTo>
                        <a:pt x="383841" y="77064"/>
                        <a:pt x="395259" y="91838"/>
                        <a:pt x="404663" y="107882"/>
                      </a:cubicBezTo>
                      <a:cubicBezTo>
                        <a:pt x="408532" y="114527"/>
                        <a:pt x="411976" y="121414"/>
                        <a:pt x="414970" y="128497"/>
                      </a:cubicBezTo>
                      <a:lnTo>
                        <a:pt x="415143" y="128929"/>
                      </a:lnTo>
                      <a:lnTo>
                        <a:pt x="415200" y="129073"/>
                      </a:lnTo>
                      <a:lnTo>
                        <a:pt x="415200" y="129130"/>
                      </a:lnTo>
                      <a:lnTo>
                        <a:pt x="415229" y="129188"/>
                      </a:lnTo>
                      <a:cubicBezTo>
                        <a:pt x="419404" y="140350"/>
                        <a:pt x="413749" y="152785"/>
                        <a:pt x="402590" y="156972"/>
                      </a:cubicBezTo>
                      <a:cubicBezTo>
                        <a:pt x="391441" y="161017"/>
                        <a:pt x="379101" y="155417"/>
                        <a:pt x="374806" y="144361"/>
                      </a:cubicBezTo>
                      <a:lnTo>
                        <a:pt x="374575" y="143785"/>
                      </a:lnTo>
                      <a:cubicBezTo>
                        <a:pt x="374575" y="143785"/>
                        <a:pt x="373913" y="142202"/>
                        <a:pt x="373309" y="140906"/>
                      </a:cubicBezTo>
                      <a:cubicBezTo>
                        <a:pt x="371506" y="137065"/>
                        <a:pt x="369528" y="133308"/>
                        <a:pt x="367378" y="129649"/>
                      </a:cubicBezTo>
                      <a:cubicBezTo>
                        <a:pt x="359846" y="116802"/>
                        <a:pt x="350701" y="104968"/>
                        <a:pt x="340169" y="94436"/>
                      </a:cubicBezTo>
                      <a:cubicBezTo>
                        <a:pt x="314833" y="69100"/>
                        <a:pt x="273373" y="43187"/>
                        <a:pt x="207872" y="43187"/>
                      </a:cubicBezTo>
                      <a:cubicBezTo>
                        <a:pt x="142400" y="43187"/>
                        <a:pt x="100911" y="69100"/>
                        <a:pt x="75575" y="94436"/>
                      </a:cubicBezTo>
                      <a:cubicBezTo>
                        <a:pt x="65043" y="104965"/>
                        <a:pt x="55899" y="116799"/>
                        <a:pt x="48367" y="129649"/>
                      </a:cubicBezTo>
                      <a:cubicBezTo>
                        <a:pt x="45699" y="134209"/>
                        <a:pt x="43296" y="138919"/>
                        <a:pt x="41169" y="14375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67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b="1" kern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Calibri" panose="020F0502020204030204"/>
                    <a:cs typeface="Segoe UI" pitchFamily="34" charset="0"/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9B3FB8-0293-BD6F-72C4-372ADEAFDC7E}"/>
                  </a:ext>
                </a:extLst>
              </p:cNvPr>
              <p:cNvSpPr txBox="1"/>
              <p:nvPr/>
            </p:nvSpPr>
            <p:spPr>
              <a:xfrm>
                <a:off x="8887493" y="3421707"/>
                <a:ext cx="19202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36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Observability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9B8A4FB-CFEB-7397-1316-F910AF9C14E3}"/>
                </a:ext>
              </a:extLst>
            </p:cNvPr>
            <p:cNvGrpSpPr/>
            <p:nvPr/>
          </p:nvGrpSpPr>
          <p:grpSpPr>
            <a:xfrm>
              <a:off x="1384269" y="2678072"/>
              <a:ext cx="1920240" cy="1112967"/>
              <a:chOff x="1384269" y="2678072"/>
              <a:chExt cx="1920240" cy="1112967"/>
            </a:xfrm>
          </p:grpSpPr>
          <p:sp>
            <p:nvSpPr>
              <p:cNvPr id="36" name="Graphic 239">
                <a:extLst>
                  <a:ext uri="{FF2B5EF4-FFF2-40B4-BE49-F238E27FC236}">
                    <a16:creationId xmlns:a16="http://schemas.microsoft.com/office/drawing/2014/main" id="{425B0FE8-19EB-6337-3BBC-A0637D965A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70009" y="2678072"/>
                <a:ext cx="548760" cy="548640"/>
              </a:xfrm>
              <a:custGeom>
                <a:avLst/>
                <a:gdLst>
                  <a:gd name="connsiteX0" fmla="*/ 61913 w 381083"/>
                  <a:gd name="connsiteY0" fmla="*/ 0 h 381000"/>
                  <a:gd name="connsiteX1" fmla="*/ 0 w 381083"/>
                  <a:gd name="connsiteY1" fmla="*/ 61913 h 381000"/>
                  <a:gd name="connsiteX2" fmla="*/ 0 w 381083"/>
                  <a:gd name="connsiteY2" fmla="*/ 280988 h 381000"/>
                  <a:gd name="connsiteX3" fmla="*/ 61913 w 381083"/>
                  <a:gd name="connsiteY3" fmla="*/ 342900 h 381000"/>
                  <a:gd name="connsiteX4" fmla="*/ 153429 w 381083"/>
                  <a:gd name="connsiteY4" fmla="*/ 342900 h 381000"/>
                  <a:gd name="connsiteX5" fmla="*/ 157542 w 381083"/>
                  <a:gd name="connsiteY5" fmla="*/ 331106 h 381000"/>
                  <a:gd name="connsiteX6" fmla="*/ 233658 w 381083"/>
                  <a:gd name="connsiteY6" fmla="*/ 178752 h 381000"/>
                  <a:gd name="connsiteX7" fmla="*/ 318905 w 381083"/>
                  <a:gd name="connsiteY7" fmla="*/ 178752 h 381000"/>
                  <a:gd name="connsiteX8" fmla="*/ 342900 w 381083"/>
                  <a:gd name="connsiteY8" fmla="*/ 226781 h 381000"/>
                  <a:gd name="connsiteX9" fmla="*/ 342900 w 381083"/>
                  <a:gd name="connsiteY9" fmla="*/ 61913 h 381000"/>
                  <a:gd name="connsiteX10" fmla="*/ 280988 w 381083"/>
                  <a:gd name="connsiteY10" fmla="*/ 0 h 381000"/>
                  <a:gd name="connsiteX11" fmla="*/ 61913 w 381083"/>
                  <a:gd name="connsiteY11" fmla="*/ 0 h 381000"/>
                  <a:gd name="connsiteX12" fmla="*/ 272034 w 381083"/>
                  <a:gd name="connsiteY12" fmla="*/ 119646 h 381000"/>
                  <a:gd name="connsiteX13" fmla="*/ 143376 w 381083"/>
                  <a:gd name="connsiteY13" fmla="*/ 248157 h 381000"/>
                  <a:gd name="connsiteX14" fmla="*/ 123176 w 381083"/>
                  <a:gd name="connsiteY14" fmla="*/ 248149 h 381000"/>
                  <a:gd name="connsiteX15" fmla="*/ 70869 w 381083"/>
                  <a:gd name="connsiteY15" fmla="*/ 195840 h 381000"/>
                  <a:gd name="connsiteX16" fmla="*/ 70869 w 381083"/>
                  <a:gd name="connsiteY16" fmla="*/ 175633 h 381000"/>
                  <a:gd name="connsiteX17" fmla="*/ 91075 w 381083"/>
                  <a:gd name="connsiteY17" fmla="*/ 175635 h 381000"/>
                  <a:gd name="connsiteX18" fmla="*/ 133285 w 381083"/>
                  <a:gd name="connsiteY18" fmla="*/ 217848 h 381000"/>
                  <a:gd name="connsiteX19" fmla="*/ 251841 w 381083"/>
                  <a:gd name="connsiteY19" fmla="*/ 99429 h 381000"/>
                  <a:gd name="connsiteX20" fmla="*/ 272045 w 381083"/>
                  <a:gd name="connsiteY20" fmla="*/ 99441 h 381000"/>
                  <a:gd name="connsiteX21" fmla="*/ 272034 w 381083"/>
                  <a:gd name="connsiteY21" fmla="*/ 119646 h 381000"/>
                  <a:gd name="connsiteX22" fmla="*/ 250727 w 381083"/>
                  <a:gd name="connsiteY22" fmla="*/ 187263 h 381000"/>
                  <a:gd name="connsiteX23" fmla="*/ 174586 w 381083"/>
                  <a:gd name="connsiteY23" fmla="*/ 339631 h 381000"/>
                  <a:gd name="connsiteX24" fmla="*/ 200168 w 381083"/>
                  <a:gd name="connsiteY24" fmla="*/ 381000 h 381000"/>
                  <a:gd name="connsiteX25" fmla="*/ 352450 w 381083"/>
                  <a:gd name="connsiteY25" fmla="*/ 381000 h 381000"/>
                  <a:gd name="connsiteX26" fmla="*/ 378032 w 381083"/>
                  <a:gd name="connsiteY26" fmla="*/ 339631 h 381000"/>
                  <a:gd name="connsiteX27" fmla="*/ 301891 w 381083"/>
                  <a:gd name="connsiteY27" fmla="*/ 187263 h 381000"/>
                  <a:gd name="connsiteX28" fmla="*/ 250727 w 381083"/>
                  <a:gd name="connsiteY28" fmla="*/ 187263 h 381000"/>
                  <a:gd name="connsiteX29" fmla="*/ 285841 w 381083"/>
                  <a:gd name="connsiteY29" fmla="*/ 238041 h 381000"/>
                  <a:gd name="connsiteX30" fmla="*/ 285841 w 381083"/>
                  <a:gd name="connsiteY30" fmla="*/ 295225 h 381000"/>
                  <a:gd name="connsiteX31" fmla="*/ 276309 w 381083"/>
                  <a:gd name="connsiteY31" fmla="*/ 304754 h 381000"/>
                  <a:gd name="connsiteX32" fmla="*/ 266776 w 381083"/>
                  <a:gd name="connsiteY32" fmla="*/ 295225 h 381000"/>
                  <a:gd name="connsiteX33" fmla="*/ 266776 w 381083"/>
                  <a:gd name="connsiteY33" fmla="*/ 238041 h 381000"/>
                  <a:gd name="connsiteX34" fmla="*/ 276309 w 381083"/>
                  <a:gd name="connsiteY34" fmla="*/ 228512 h 381000"/>
                  <a:gd name="connsiteX35" fmla="*/ 285841 w 381083"/>
                  <a:gd name="connsiteY35" fmla="*/ 238041 h 381000"/>
                  <a:gd name="connsiteX36" fmla="*/ 276309 w 381083"/>
                  <a:gd name="connsiteY36" fmla="*/ 342877 h 381000"/>
                  <a:gd name="connsiteX37" fmla="*/ 266776 w 381083"/>
                  <a:gd name="connsiteY37" fmla="*/ 333346 h 381000"/>
                  <a:gd name="connsiteX38" fmla="*/ 276309 w 381083"/>
                  <a:gd name="connsiteY38" fmla="*/ 323816 h 381000"/>
                  <a:gd name="connsiteX39" fmla="*/ 285841 w 381083"/>
                  <a:gd name="connsiteY39" fmla="*/ 333346 h 381000"/>
                  <a:gd name="connsiteX40" fmla="*/ 276309 w 381083"/>
                  <a:gd name="connsiteY40" fmla="*/ 342877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81083" h="381000">
                    <a:moveTo>
                      <a:pt x="61913" y="0"/>
                    </a:moveTo>
                    <a:cubicBezTo>
                      <a:pt x="27719" y="0"/>
                      <a:pt x="0" y="27719"/>
                      <a:pt x="0" y="61913"/>
                    </a:cubicBezTo>
                    <a:lnTo>
                      <a:pt x="0" y="280988"/>
                    </a:lnTo>
                    <a:cubicBezTo>
                      <a:pt x="0" y="315180"/>
                      <a:pt x="27719" y="342900"/>
                      <a:pt x="61913" y="342900"/>
                    </a:cubicBezTo>
                    <a:lnTo>
                      <a:pt x="153429" y="342900"/>
                    </a:lnTo>
                    <a:cubicBezTo>
                      <a:pt x="154252" y="338938"/>
                      <a:pt x="155606" y="334981"/>
                      <a:pt x="157542" y="331106"/>
                    </a:cubicBezTo>
                    <a:lnTo>
                      <a:pt x="233658" y="178752"/>
                    </a:lnTo>
                    <a:cubicBezTo>
                      <a:pt x="251212" y="143616"/>
                      <a:pt x="301350" y="143616"/>
                      <a:pt x="318905" y="178752"/>
                    </a:cubicBezTo>
                    <a:lnTo>
                      <a:pt x="342900" y="226781"/>
                    </a:lnTo>
                    <a:lnTo>
                      <a:pt x="342900" y="61913"/>
                    </a:lnTo>
                    <a:cubicBezTo>
                      <a:pt x="342900" y="27719"/>
                      <a:pt x="315180" y="0"/>
                      <a:pt x="280988" y="0"/>
                    </a:cubicBezTo>
                    <a:lnTo>
                      <a:pt x="61913" y="0"/>
                    </a:lnTo>
                    <a:close/>
                    <a:moveTo>
                      <a:pt x="272034" y="119646"/>
                    </a:moveTo>
                    <a:lnTo>
                      <a:pt x="143376" y="248157"/>
                    </a:lnTo>
                    <a:cubicBezTo>
                      <a:pt x="137794" y="253731"/>
                      <a:pt x="128753" y="253727"/>
                      <a:pt x="123176" y="248149"/>
                    </a:cubicBezTo>
                    <a:lnTo>
                      <a:pt x="70869" y="195840"/>
                    </a:lnTo>
                    <a:cubicBezTo>
                      <a:pt x="65289" y="190260"/>
                      <a:pt x="65289" y="181213"/>
                      <a:pt x="70869" y="175633"/>
                    </a:cubicBezTo>
                    <a:cubicBezTo>
                      <a:pt x="76449" y="170056"/>
                      <a:pt x="85495" y="170056"/>
                      <a:pt x="91075" y="175635"/>
                    </a:cubicBezTo>
                    <a:lnTo>
                      <a:pt x="133285" y="217848"/>
                    </a:lnTo>
                    <a:lnTo>
                      <a:pt x="251841" y="99429"/>
                    </a:lnTo>
                    <a:cubicBezTo>
                      <a:pt x="257423" y="93852"/>
                      <a:pt x="266470" y="93858"/>
                      <a:pt x="272045" y="99441"/>
                    </a:cubicBezTo>
                    <a:cubicBezTo>
                      <a:pt x="277623" y="105023"/>
                      <a:pt x="277618" y="114070"/>
                      <a:pt x="272034" y="119646"/>
                    </a:cubicBezTo>
                    <a:close/>
                    <a:moveTo>
                      <a:pt x="250727" y="187263"/>
                    </a:moveTo>
                    <a:lnTo>
                      <a:pt x="174586" y="339631"/>
                    </a:lnTo>
                    <a:cubicBezTo>
                      <a:pt x="165085" y="358639"/>
                      <a:pt x="178914" y="381000"/>
                      <a:pt x="200168" y="381000"/>
                    </a:cubicBezTo>
                    <a:lnTo>
                      <a:pt x="352450" y="381000"/>
                    </a:lnTo>
                    <a:cubicBezTo>
                      <a:pt x="373704" y="381000"/>
                      <a:pt x="387530" y="358641"/>
                      <a:pt x="378032" y="339631"/>
                    </a:cubicBezTo>
                    <a:lnTo>
                      <a:pt x="301891" y="187263"/>
                    </a:lnTo>
                    <a:cubicBezTo>
                      <a:pt x="291356" y="166179"/>
                      <a:pt x="261263" y="166179"/>
                      <a:pt x="250727" y="187263"/>
                    </a:cubicBezTo>
                    <a:close/>
                    <a:moveTo>
                      <a:pt x="285841" y="238041"/>
                    </a:moveTo>
                    <a:lnTo>
                      <a:pt x="285841" y="295225"/>
                    </a:lnTo>
                    <a:cubicBezTo>
                      <a:pt x="285841" y="300489"/>
                      <a:pt x="281574" y="304754"/>
                      <a:pt x="276309" y="304754"/>
                    </a:cubicBezTo>
                    <a:cubicBezTo>
                      <a:pt x="271043" y="304754"/>
                      <a:pt x="266776" y="300489"/>
                      <a:pt x="266776" y="295225"/>
                    </a:cubicBezTo>
                    <a:lnTo>
                      <a:pt x="266776" y="238041"/>
                    </a:lnTo>
                    <a:cubicBezTo>
                      <a:pt x="266776" y="232778"/>
                      <a:pt x="271043" y="228512"/>
                      <a:pt x="276309" y="228512"/>
                    </a:cubicBezTo>
                    <a:cubicBezTo>
                      <a:pt x="281574" y="228512"/>
                      <a:pt x="285841" y="232778"/>
                      <a:pt x="285841" y="238041"/>
                    </a:cubicBezTo>
                    <a:close/>
                    <a:moveTo>
                      <a:pt x="276309" y="342877"/>
                    </a:moveTo>
                    <a:cubicBezTo>
                      <a:pt x="271043" y="342877"/>
                      <a:pt x="266776" y="338610"/>
                      <a:pt x="266776" y="333346"/>
                    </a:cubicBezTo>
                    <a:cubicBezTo>
                      <a:pt x="266776" y="328083"/>
                      <a:pt x="271043" y="323816"/>
                      <a:pt x="276309" y="323816"/>
                    </a:cubicBezTo>
                    <a:cubicBezTo>
                      <a:pt x="281574" y="323816"/>
                      <a:pt x="285841" y="328083"/>
                      <a:pt x="285841" y="333346"/>
                    </a:cubicBezTo>
                    <a:cubicBezTo>
                      <a:pt x="285841" y="338610"/>
                      <a:pt x="281574" y="342877"/>
                      <a:pt x="276309" y="342877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Calibri" panose="020F0502020204030204"/>
                  <a:cs typeface="Segoe UI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AF785D0-6880-94DA-406B-74CBC5176601}"/>
                  </a:ext>
                </a:extLst>
              </p:cNvPr>
              <p:cNvSpPr txBox="1"/>
              <p:nvPr/>
            </p:nvSpPr>
            <p:spPr>
              <a:xfrm>
                <a:off x="1384269" y="3421707"/>
                <a:ext cx="19202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36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Resilience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F63DCB9-6EC2-E863-2A10-6269E6D957E5}"/>
                </a:ext>
              </a:extLst>
            </p:cNvPr>
            <p:cNvGrpSpPr/>
            <p:nvPr/>
          </p:nvGrpSpPr>
          <p:grpSpPr>
            <a:xfrm>
              <a:off x="3885344" y="2705504"/>
              <a:ext cx="1920240" cy="1085535"/>
              <a:chOff x="3885344" y="2705504"/>
              <a:chExt cx="1920240" cy="1085535"/>
            </a:xfrm>
          </p:grpSpPr>
          <p:sp>
            <p:nvSpPr>
              <p:cNvPr id="66" name="Graphic 154">
                <a:extLst>
                  <a:ext uri="{FF2B5EF4-FFF2-40B4-BE49-F238E27FC236}">
                    <a16:creationId xmlns:a16="http://schemas.microsoft.com/office/drawing/2014/main" id="{9505B3F3-7EE4-66AC-2E62-C8AC72B1DC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1144" y="2705504"/>
                <a:ext cx="548640" cy="521208"/>
              </a:xfrm>
              <a:custGeom>
                <a:avLst/>
                <a:gdLst>
                  <a:gd name="connsiteX0" fmla="*/ 76200 w 381000"/>
                  <a:gd name="connsiteY0" fmla="*/ 347663 h 361950"/>
                  <a:gd name="connsiteX1" fmla="*/ 90488 w 381000"/>
                  <a:gd name="connsiteY1" fmla="*/ 361950 h 361950"/>
                  <a:gd name="connsiteX2" fmla="*/ 290513 w 381000"/>
                  <a:gd name="connsiteY2" fmla="*/ 361950 h 361950"/>
                  <a:gd name="connsiteX3" fmla="*/ 292452 w 381000"/>
                  <a:gd name="connsiteY3" fmla="*/ 361820 h 361950"/>
                  <a:gd name="connsiteX4" fmla="*/ 304800 w 381000"/>
                  <a:gd name="connsiteY4" fmla="*/ 347663 h 361950"/>
                  <a:gd name="connsiteX5" fmla="*/ 290513 w 381000"/>
                  <a:gd name="connsiteY5" fmla="*/ 333375 h 361950"/>
                  <a:gd name="connsiteX6" fmla="*/ 257156 w 381000"/>
                  <a:gd name="connsiteY6" fmla="*/ 333367 h 361950"/>
                  <a:gd name="connsiteX7" fmla="*/ 257156 w 381000"/>
                  <a:gd name="connsiteY7" fmla="*/ 285782 h 361950"/>
                  <a:gd name="connsiteX8" fmla="*/ 338115 w 381000"/>
                  <a:gd name="connsiteY8" fmla="*/ 285786 h 361950"/>
                  <a:gd name="connsiteX9" fmla="*/ 341050 w 381000"/>
                  <a:gd name="connsiteY9" fmla="*/ 285687 h 361950"/>
                  <a:gd name="connsiteX10" fmla="*/ 380977 w 381000"/>
                  <a:gd name="connsiteY10" fmla="*/ 242926 h 361950"/>
                  <a:gd name="connsiteX11" fmla="*/ 380977 w 381000"/>
                  <a:gd name="connsiteY11" fmla="*/ 190506 h 361950"/>
                  <a:gd name="connsiteX12" fmla="*/ 285750 w 381000"/>
                  <a:gd name="connsiteY12" fmla="*/ 190506 h 361950"/>
                  <a:gd name="connsiteX13" fmla="*/ 258438 w 381000"/>
                  <a:gd name="connsiteY13" fmla="*/ 176287 h 361950"/>
                  <a:gd name="connsiteX14" fmla="*/ 254782 w 381000"/>
                  <a:gd name="connsiteY14" fmla="*/ 171063 h 361950"/>
                  <a:gd name="connsiteX15" fmla="*/ 219201 w 381000"/>
                  <a:gd name="connsiteY15" fmla="*/ 231278 h 361950"/>
                  <a:gd name="connsiteX16" fmla="*/ 187949 w 381000"/>
                  <a:gd name="connsiteY16" fmla="*/ 247557 h 361950"/>
                  <a:gd name="connsiteX17" fmla="*/ 159548 w 381000"/>
                  <a:gd name="connsiteY17" fmla="*/ 226699 h 361950"/>
                  <a:gd name="connsiteX18" fmla="*/ 131581 w 381000"/>
                  <a:gd name="connsiteY18" fmla="*/ 156785 h 361950"/>
                  <a:gd name="connsiteX19" fmla="*/ 125279 w 381000"/>
                  <a:gd name="connsiteY19" fmla="*/ 170823 h 361950"/>
                  <a:gd name="connsiteX20" fmla="*/ 94865 w 381000"/>
                  <a:gd name="connsiteY20" fmla="*/ 190506 h 361950"/>
                  <a:gd name="connsiteX21" fmla="*/ 0 w 381000"/>
                  <a:gd name="connsiteY21" fmla="*/ 190506 h 361950"/>
                  <a:gd name="connsiteX22" fmla="*/ 0 w 381000"/>
                  <a:gd name="connsiteY22" fmla="*/ 242926 h 361950"/>
                  <a:gd name="connsiteX23" fmla="*/ 99 w 381000"/>
                  <a:gd name="connsiteY23" fmla="*/ 245859 h 361950"/>
                  <a:gd name="connsiteX24" fmla="*/ 42863 w 381000"/>
                  <a:gd name="connsiteY24" fmla="*/ 285786 h 361950"/>
                  <a:gd name="connsiteX25" fmla="*/ 123806 w 381000"/>
                  <a:gd name="connsiteY25" fmla="*/ 285782 h 361950"/>
                  <a:gd name="connsiteX26" fmla="*/ 123806 w 381000"/>
                  <a:gd name="connsiteY26" fmla="*/ 333367 h 361950"/>
                  <a:gd name="connsiteX27" fmla="*/ 90488 w 381000"/>
                  <a:gd name="connsiteY27" fmla="*/ 333375 h 361950"/>
                  <a:gd name="connsiteX28" fmla="*/ 88549 w 381000"/>
                  <a:gd name="connsiteY28" fmla="*/ 333506 h 361950"/>
                  <a:gd name="connsiteX29" fmla="*/ 76200 w 381000"/>
                  <a:gd name="connsiteY29" fmla="*/ 347663 h 361950"/>
                  <a:gd name="connsiteX30" fmla="*/ 152362 w 381000"/>
                  <a:gd name="connsiteY30" fmla="*/ 285782 h 361950"/>
                  <a:gd name="connsiteX31" fmla="*/ 228562 w 381000"/>
                  <a:gd name="connsiteY31" fmla="*/ 285782 h 361950"/>
                  <a:gd name="connsiteX32" fmla="*/ 228581 w 381000"/>
                  <a:gd name="connsiteY32" fmla="*/ 333375 h 361950"/>
                  <a:gd name="connsiteX33" fmla="*/ 152381 w 381000"/>
                  <a:gd name="connsiteY33" fmla="*/ 333375 h 361950"/>
                  <a:gd name="connsiteX34" fmla="*/ 152362 w 381000"/>
                  <a:gd name="connsiteY34" fmla="*/ 285782 h 361950"/>
                  <a:gd name="connsiteX35" fmla="*/ 380977 w 381000"/>
                  <a:gd name="connsiteY35" fmla="*/ 42862 h 361950"/>
                  <a:gd name="connsiteX36" fmla="*/ 380977 w 381000"/>
                  <a:gd name="connsiteY36" fmla="*/ 123833 h 361950"/>
                  <a:gd name="connsiteX37" fmla="*/ 303108 w 381000"/>
                  <a:gd name="connsiteY37" fmla="*/ 123833 h 361950"/>
                  <a:gd name="connsiteX38" fmla="*/ 279725 w 381000"/>
                  <a:gd name="connsiteY38" fmla="*/ 90427 h 361950"/>
                  <a:gd name="connsiteX39" fmla="*/ 251129 w 381000"/>
                  <a:gd name="connsiteY39" fmla="*/ 76232 h 361950"/>
                  <a:gd name="connsiteX40" fmla="*/ 223712 w 381000"/>
                  <a:gd name="connsiteY40" fmla="*/ 92585 h 361950"/>
                  <a:gd name="connsiteX41" fmla="*/ 196280 w 381000"/>
                  <a:gd name="connsiteY41" fmla="*/ 139006 h 361950"/>
                  <a:gd name="connsiteX42" fmla="*/ 164302 w 381000"/>
                  <a:gd name="connsiteY42" fmla="*/ 59064 h 361950"/>
                  <a:gd name="connsiteX43" fmla="*/ 134041 w 381000"/>
                  <a:gd name="connsiteY43" fmla="*/ 38116 h 361950"/>
                  <a:gd name="connsiteX44" fmla="*/ 102937 w 381000"/>
                  <a:gd name="connsiteY44" fmla="*/ 57792 h 361950"/>
                  <a:gd name="connsiteX45" fmla="*/ 73288 w 381000"/>
                  <a:gd name="connsiteY45" fmla="*/ 123833 h 361950"/>
                  <a:gd name="connsiteX46" fmla="*/ 0 w 381000"/>
                  <a:gd name="connsiteY46" fmla="*/ 123833 h 361950"/>
                  <a:gd name="connsiteX47" fmla="*/ 0 w 381000"/>
                  <a:gd name="connsiteY47" fmla="*/ 42862 h 361950"/>
                  <a:gd name="connsiteX48" fmla="*/ 39928 w 381000"/>
                  <a:gd name="connsiteY48" fmla="*/ 99 h 361950"/>
                  <a:gd name="connsiteX49" fmla="*/ 42863 w 381000"/>
                  <a:gd name="connsiteY49" fmla="*/ 0 h 361950"/>
                  <a:gd name="connsiteX50" fmla="*/ 338115 w 381000"/>
                  <a:gd name="connsiteY50" fmla="*/ 0 h 361950"/>
                  <a:gd name="connsiteX51" fmla="*/ 380878 w 381000"/>
                  <a:gd name="connsiteY51" fmla="*/ 39927 h 361950"/>
                  <a:gd name="connsiteX52" fmla="*/ 380977 w 381000"/>
                  <a:gd name="connsiteY52" fmla="*/ 42862 h 361950"/>
                  <a:gd name="connsiteX53" fmla="*/ 146616 w 381000"/>
                  <a:gd name="connsiteY53" fmla="*/ 66139 h 361950"/>
                  <a:gd name="connsiteX54" fmla="*/ 133646 w 381000"/>
                  <a:gd name="connsiteY54" fmla="*/ 57161 h 361950"/>
                  <a:gd name="connsiteX55" fmla="*/ 120316 w 381000"/>
                  <a:gd name="connsiteY55" fmla="*/ 65594 h 361950"/>
                  <a:gd name="connsiteX56" fmla="*/ 85618 w 381000"/>
                  <a:gd name="connsiteY56" fmla="*/ 142883 h 361950"/>
                  <a:gd name="connsiteX57" fmla="*/ 14288 w 381000"/>
                  <a:gd name="connsiteY57" fmla="*/ 142883 h 361950"/>
                  <a:gd name="connsiteX58" fmla="*/ 0 w 381000"/>
                  <a:gd name="connsiteY58" fmla="*/ 157170 h 361950"/>
                  <a:gd name="connsiteX59" fmla="*/ 14288 w 381000"/>
                  <a:gd name="connsiteY59" fmla="*/ 171458 h 361950"/>
                  <a:gd name="connsiteX60" fmla="*/ 94865 w 381000"/>
                  <a:gd name="connsiteY60" fmla="*/ 171458 h 361950"/>
                  <a:gd name="connsiteX61" fmla="*/ 107899 w 381000"/>
                  <a:gd name="connsiteY61" fmla="*/ 163020 h 361950"/>
                  <a:gd name="connsiteX62" fmla="*/ 132592 w 381000"/>
                  <a:gd name="connsiteY62" fmla="*/ 108019 h 361950"/>
                  <a:gd name="connsiteX63" fmla="*/ 177234 w 381000"/>
                  <a:gd name="connsiteY63" fmla="*/ 219626 h 361950"/>
                  <a:gd name="connsiteX64" fmla="*/ 189407 w 381000"/>
                  <a:gd name="connsiteY64" fmla="*/ 228564 h 361950"/>
                  <a:gd name="connsiteX65" fmla="*/ 202801 w 381000"/>
                  <a:gd name="connsiteY65" fmla="*/ 221588 h 361950"/>
                  <a:gd name="connsiteX66" fmla="*/ 253428 w 381000"/>
                  <a:gd name="connsiteY66" fmla="*/ 135910 h 361950"/>
                  <a:gd name="connsiteX67" fmla="*/ 274046 w 381000"/>
                  <a:gd name="connsiteY67" fmla="*/ 165364 h 361950"/>
                  <a:gd name="connsiteX68" fmla="*/ 285750 w 381000"/>
                  <a:gd name="connsiteY68" fmla="*/ 171458 h 361950"/>
                  <a:gd name="connsiteX69" fmla="*/ 366713 w 381000"/>
                  <a:gd name="connsiteY69" fmla="*/ 171458 h 361950"/>
                  <a:gd name="connsiteX70" fmla="*/ 381000 w 381000"/>
                  <a:gd name="connsiteY70" fmla="*/ 157170 h 361950"/>
                  <a:gd name="connsiteX71" fmla="*/ 366713 w 381000"/>
                  <a:gd name="connsiteY71" fmla="*/ 142883 h 361950"/>
                  <a:gd name="connsiteX72" fmla="*/ 293189 w 381000"/>
                  <a:gd name="connsiteY72" fmla="*/ 142883 h 361950"/>
                  <a:gd name="connsiteX73" fmla="*/ 264117 w 381000"/>
                  <a:gd name="connsiteY73" fmla="*/ 101351 h 361950"/>
                  <a:gd name="connsiteX74" fmla="*/ 251862 w 381000"/>
                  <a:gd name="connsiteY74" fmla="*/ 95268 h 361950"/>
                  <a:gd name="connsiteX75" fmla="*/ 240112 w 381000"/>
                  <a:gd name="connsiteY75" fmla="*/ 102276 h 361950"/>
                  <a:gd name="connsiteX76" fmla="*/ 192977 w 381000"/>
                  <a:gd name="connsiteY76" fmla="*/ 182042 h 361950"/>
                  <a:gd name="connsiteX77" fmla="*/ 146616 w 381000"/>
                  <a:gd name="connsiteY77" fmla="*/ 66139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381000" h="361950">
                    <a:moveTo>
                      <a:pt x="76200" y="347663"/>
                    </a:moveTo>
                    <a:cubicBezTo>
                      <a:pt x="76200" y="355553"/>
                      <a:pt x="82597" y="361950"/>
                      <a:pt x="90488" y="361950"/>
                    </a:cubicBezTo>
                    <a:lnTo>
                      <a:pt x="290513" y="361950"/>
                    </a:lnTo>
                    <a:lnTo>
                      <a:pt x="292452" y="361820"/>
                    </a:lnTo>
                    <a:cubicBezTo>
                      <a:pt x="299424" y="360874"/>
                      <a:pt x="304800" y="354896"/>
                      <a:pt x="304800" y="347663"/>
                    </a:cubicBezTo>
                    <a:cubicBezTo>
                      <a:pt x="304800" y="339772"/>
                      <a:pt x="298403" y="333375"/>
                      <a:pt x="290513" y="333375"/>
                    </a:cubicBezTo>
                    <a:lnTo>
                      <a:pt x="257156" y="333367"/>
                    </a:lnTo>
                    <a:lnTo>
                      <a:pt x="257156" y="285782"/>
                    </a:lnTo>
                    <a:lnTo>
                      <a:pt x="338115" y="285786"/>
                    </a:lnTo>
                    <a:lnTo>
                      <a:pt x="341050" y="285687"/>
                    </a:lnTo>
                    <a:cubicBezTo>
                      <a:pt x="363354" y="284180"/>
                      <a:pt x="380977" y="265610"/>
                      <a:pt x="380977" y="242926"/>
                    </a:cubicBezTo>
                    <a:lnTo>
                      <a:pt x="380977" y="190506"/>
                    </a:lnTo>
                    <a:lnTo>
                      <a:pt x="285750" y="190506"/>
                    </a:lnTo>
                    <a:cubicBezTo>
                      <a:pt x="274871" y="190506"/>
                      <a:pt x="264677" y="185198"/>
                      <a:pt x="258438" y="176287"/>
                    </a:cubicBezTo>
                    <a:lnTo>
                      <a:pt x="254782" y="171063"/>
                    </a:lnTo>
                    <a:lnTo>
                      <a:pt x="219201" y="231278"/>
                    </a:lnTo>
                    <a:cubicBezTo>
                      <a:pt x="212737" y="242217"/>
                      <a:pt x="200617" y="248530"/>
                      <a:pt x="187949" y="247557"/>
                    </a:cubicBezTo>
                    <a:cubicBezTo>
                      <a:pt x="175281" y="246585"/>
                      <a:pt x="164266" y="238496"/>
                      <a:pt x="159548" y="226699"/>
                    </a:cubicBezTo>
                    <a:lnTo>
                      <a:pt x="131581" y="156785"/>
                    </a:lnTo>
                    <a:lnTo>
                      <a:pt x="125279" y="170823"/>
                    </a:lnTo>
                    <a:cubicBezTo>
                      <a:pt x="119901" y="182800"/>
                      <a:pt x="107994" y="190506"/>
                      <a:pt x="94865" y="190506"/>
                    </a:cubicBezTo>
                    <a:lnTo>
                      <a:pt x="0" y="190506"/>
                    </a:lnTo>
                    <a:lnTo>
                      <a:pt x="0" y="242926"/>
                    </a:lnTo>
                    <a:lnTo>
                      <a:pt x="99" y="245859"/>
                    </a:lnTo>
                    <a:cubicBezTo>
                      <a:pt x="1607" y="268163"/>
                      <a:pt x="20177" y="285786"/>
                      <a:pt x="42863" y="285786"/>
                    </a:cubicBezTo>
                    <a:lnTo>
                      <a:pt x="123806" y="285782"/>
                    </a:lnTo>
                    <a:lnTo>
                      <a:pt x="123806" y="333367"/>
                    </a:lnTo>
                    <a:lnTo>
                      <a:pt x="90488" y="333375"/>
                    </a:lnTo>
                    <a:lnTo>
                      <a:pt x="88549" y="333506"/>
                    </a:lnTo>
                    <a:cubicBezTo>
                      <a:pt x="81575" y="334451"/>
                      <a:pt x="76200" y="340429"/>
                      <a:pt x="76200" y="347663"/>
                    </a:cubicBezTo>
                    <a:close/>
                    <a:moveTo>
                      <a:pt x="152362" y="285782"/>
                    </a:moveTo>
                    <a:lnTo>
                      <a:pt x="228562" y="285782"/>
                    </a:lnTo>
                    <a:lnTo>
                      <a:pt x="228581" y="333375"/>
                    </a:lnTo>
                    <a:lnTo>
                      <a:pt x="152381" y="333375"/>
                    </a:lnTo>
                    <a:lnTo>
                      <a:pt x="152362" y="285782"/>
                    </a:lnTo>
                    <a:close/>
                    <a:moveTo>
                      <a:pt x="380977" y="42862"/>
                    </a:moveTo>
                    <a:lnTo>
                      <a:pt x="380977" y="123833"/>
                    </a:lnTo>
                    <a:lnTo>
                      <a:pt x="303108" y="123833"/>
                    </a:lnTo>
                    <a:lnTo>
                      <a:pt x="279725" y="90427"/>
                    </a:lnTo>
                    <a:cubicBezTo>
                      <a:pt x="273225" y="81143"/>
                      <a:pt x="262454" y="75796"/>
                      <a:pt x="251129" y="76232"/>
                    </a:cubicBezTo>
                    <a:cubicBezTo>
                      <a:pt x="239805" y="76669"/>
                      <a:pt x="229476" y="82828"/>
                      <a:pt x="223712" y="92585"/>
                    </a:cubicBezTo>
                    <a:lnTo>
                      <a:pt x="196280" y="139006"/>
                    </a:lnTo>
                    <a:lnTo>
                      <a:pt x="164302" y="59064"/>
                    </a:lnTo>
                    <a:cubicBezTo>
                      <a:pt x="159334" y="46641"/>
                      <a:pt x="147418" y="38393"/>
                      <a:pt x="134041" y="38116"/>
                    </a:cubicBezTo>
                    <a:cubicBezTo>
                      <a:pt x="120664" y="37838"/>
                      <a:pt x="108416" y="45586"/>
                      <a:pt x="102937" y="57792"/>
                    </a:cubicBezTo>
                    <a:lnTo>
                      <a:pt x="73288" y="123833"/>
                    </a:lnTo>
                    <a:lnTo>
                      <a:pt x="0" y="123833"/>
                    </a:lnTo>
                    <a:lnTo>
                      <a:pt x="0" y="42862"/>
                    </a:lnTo>
                    <a:cubicBezTo>
                      <a:pt x="0" y="20176"/>
                      <a:pt x="17624" y="1607"/>
                      <a:pt x="39928" y="99"/>
                    </a:cubicBezTo>
                    <a:lnTo>
                      <a:pt x="42863" y="0"/>
                    </a:lnTo>
                    <a:lnTo>
                      <a:pt x="338115" y="0"/>
                    </a:lnTo>
                    <a:cubicBezTo>
                      <a:pt x="360801" y="0"/>
                      <a:pt x="379371" y="17624"/>
                      <a:pt x="380878" y="39927"/>
                    </a:cubicBezTo>
                    <a:lnTo>
                      <a:pt x="380977" y="42862"/>
                    </a:lnTo>
                    <a:close/>
                    <a:moveTo>
                      <a:pt x="146616" y="66139"/>
                    </a:moveTo>
                    <a:cubicBezTo>
                      <a:pt x="144486" y="60815"/>
                      <a:pt x="139379" y="57280"/>
                      <a:pt x="133646" y="57161"/>
                    </a:cubicBezTo>
                    <a:cubicBezTo>
                      <a:pt x="127913" y="57042"/>
                      <a:pt x="122664" y="60363"/>
                      <a:pt x="120316" y="65594"/>
                    </a:cubicBezTo>
                    <a:lnTo>
                      <a:pt x="85618" y="142883"/>
                    </a:lnTo>
                    <a:lnTo>
                      <a:pt x="14288" y="142883"/>
                    </a:lnTo>
                    <a:cubicBezTo>
                      <a:pt x="6397" y="142883"/>
                      <a:pt x="0" y="149280"/>
                      <a:pt x="0" y="157170"/>
                    </a:cubicBezTo>
                    <a:cubicBezTo>
                      <a:pt x="0" y="165061"/>
                      <a:pt x="6397" y="171458"/>
                      <a:pt x="14288" y="171458"/>
                    </a:cubicBezTo>
                    <a:lnTo>
                      <a:pt x="94865" y="171458"/>
                    </a:lnTo>
                    <a:cubicBezTo>
                      <a:pt x="100492" y="171458"/>
                      <a:pt x="105595" y="168154"/>
                      <a:pt x="107899" y="163020"/>
                    </a:cubicBezTo>
                    <a:lnTo>
                      <a:pt x="132592" y="108019"/>
                    </a:lnTo>
                    <a:lnTo>
                      <a:pt x="177234" y="219626"/>
                    </a:lnTo>
                    <a:cubicBezTo>
                      <a:pt x="179257" y="224681"/>
                      <a:pt x="183977" y="228147"/>
                      <a:pt x="189407" y="228564"/>
                    </a:cubicBezTo>
                    <a:cubicBezTo>
                      <a:pt x="194836" y="228981"/>
                      <a:pt x="200031" y="226274"/>
                      <a:pt x="202801" y="221588"/>
                    </a:cubicBezTo>
                    <a:lnTo>
                      <a:pt x="253428" y="135910"/>
                    </a:lnTo>
                    <a:lnTo>
                      <a:pt x="274046" y="165364"/>
                    </a:lnTo>
                    <a:cubicBezTo>
                      <a:pt x="276718" y="169183"/>
                      <a:pt x="281088" y="171458"/>
                      <a:pt x="285750" y="171458"/>
                    </a:cubicBezTo>
                    <a:lnTo>
                      <a:pt x="366713" y="171458"/>
                    </a:lnTo>
                    <a:cubicBezTo>
                      <a:pt x="374603" y="171458"/>
                      <a:pt x="381000" y="165061"/>
                      <a:pt x="381000" y="157170"/>
                    </a:cubicBezTo>
                    <a:cubicBezTo>
                      <a:pt x="381000" y="149280"/>
                      <a:pt x="374603" y="142883"/>
                      <a:pt x="366713" y="142883"/>
                    </a:cubicBezTo>
                    <a:lnTo>
                      <a:pt x="293189" y="142883"/>
                    </a:lnTo>
                    <a:lnTo>
                      <a:pt x="264117" y="101351"/>
                    </a:lnTo>
                    <a:cubicBezTo>
                      <a:pt x="261332" y="97372"/>
                      <a:pt x="256716" y="95081"/>
                      <a:pt x="251862" y="95268"/>
                    </a:cubicBezTo>
                    <a:cubicBezTo>
                      <a:pt x="247010" y="95455"/>
                      <a:pt x="242583" y="98095"/>
                      <a:pt x="240112" y="102276"/>
                    </a:cubicBezTo>
                    <a:lnTo>
                      <a:pt x="192977" y="182042"/>
                    </a:lnTo>
                    <a:lnTo>
                      <a:pt x="146616" y="66139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Calibri" panose="020F0502020204030204"/>
                  <a:cs typeface="Segoe UI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66A41DC-6BB4-9966-1F3F-AA1D491F7638}"/>
                  </a:ext>
                </a:extLst>
              </p:cNvPr>
              <p:cNvSpPr txBox="1"/>
              <p:nvPr/>
            </p:nvSpPr>
            <p:spPr>
              <a:xfrm>
                <a:off x="3885344" y="3421707"/>
                <a:ext cx="19202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36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Health Checks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F038B0C-1C21-8700-FDAD-8BD41B17DBAE}"/>
                </a:ext>
              </a:extLst>
            </p:cNvPr>
            <p:cNvGrpSpPr/>
            <p:nvPr/>
          </p:nvGrpSpPr>
          <p:grpSpPr>
            <a:xfrm>
              <a:off x="6386419" y="2678072"/>
              <a:ext cx="1920240" cy="1112967"/>
              <a:chOff x="6386419" y="2678072"/>
              <a:chExt cx="1920240" cy="1112967"/>
            </a:xfrm>
          </p:grpSpPr>
          <p:sp>
            <p:nvSpPr>
              <p:cNvPr id="69" name="Graphic 69">
                <a:extLst>
                  <a:ext uri="{FF2B5EF4-FFF2-40B4-BE49-F238E27FC236}">
                    <a16:creationId xmlns:a16="http://schemas.microsoft.com/office/drawing/2014/main" id="{CD3A6DD9-CA88-B860-5D87-86B84D378B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96264" y="2678072"/>
                <a:ext cx="500550" cy="548640"/>
              </a:xfrm>
              <a:custGeom>
                <a:avLst/>
                <a:gdLst>
                  <a:gd name="connsiteX0" fmla="*/ 119063 w 358435"/>
                  <a:gd name="connsiteY0" fmla="*/ 0 h 392871"/>
                  <a:gd name="connsiteX1" fmla="*/ 185738 w 358435"/>
                  <a:gd name="connsiteY1" fmla="*/ 0 h 392871"/>
                  <a:gd name="connsiteX2" fmla="*/ 228337 w 358435"/>
                  <a:gd name="connsiteY2" fmla="*/ 38089 h 392871"/>
                  <a:gd name="connsiteX3" fmla="*/ 261938 w 358435"/>
                  <a:gd name="connsiteY3" fmla="*/ 38100 h 392871"/>
                  <a:gd name="connsiteX4" fmla="*/ 304800 w 358435"/>
                  <a:gd name="connsiteY4" fmla="*/ 80963 h 392871"/>
                  <a:gd name="connsiteX5" fmla="*/ 304800 w 358435"/>
                  <a:gd name="connsiteY5" fmla="*/ 180941 h 392871"/>
                  <a:gd name="connsiteX6" fmla="*/ 257175 w 358435"/>
                  <a:gd name="connsiteY6" fmla="*/ 171450 h 392871"/>
                  <a:gd name="connsiteX7" fmla="*/ 133350 w 358435"/>
                  <a:gd name="connsiteY7" fmla="*/ 295275 h 392871"/>
                  <a:gd name="connsiteX8" fmla="*/ 167823 w 358435"/>
                  <a:gd name="connsiteY8" fmla="*/ 381000 h 392871"/>
                  <a:gd name="connsiteX9" fmla="*/ 42863 w 358435"/>
                  <a:gd name="connsiteY9" fmla="*/ 381000 h 392871"/>
                  <a:gd name="connsiteX10" fmla="*/ 0 w 358435"/>
                  <a:gd name="connsiteY10" fmla="*/ 338138 h 392871"/>
                  <a:gd name="connsiteX11" fmla="*/ 0 w 358435"/>
                  <a:gd name="connsiteY11" fmla="*/ 80963 h 392871"/>
                  <a:gd name="connsiteX12" fmla="*/ 42863 w 358435"/>
                  <a:gd name="connsiteY12" fmla="*/ 38100 h 392871"/>
                  <a:gd name="connsiteX13" fmla="*/ 76463 w 358435"/>
                  <a:gd name="connsiteY13" fmla="*/ 38089 h 392871"/>
                  <a:gd name="connsiteX14" fmla="*/ 119063 w 358435"/>
                  <a:gd name="connsiteY14" fmla="*/ 0 h 392871"/>
                  <a:gd name="connsiteX15" fmla="*/ 185738 w 358435"/>
                  <a:gd name="connsiteY15" fmla="*/ 28575 h 392871"/>
                  <a:gd name="connsiteX16" fmla="*/ 119063 w 358435"/>
                  <a:gd name="connsiteY16" fmla="*/ 28575 h 392871"/>
                  <a:gd name="connsiteX17" fmla="*/ 104775 w 358435"/>
                  <a:gd name="connsiteY17" fmla="*/ 42863 h 392871"/>
                  <a:gd name="connsiteX18" fmla="*/ 119063 w 358435"/>
                  <a:gd name="connsiteY18" fmla="*/ 57150 h 392871"/>
                  <a:gd name="connsiteX19" fmla="*/ 185738 w 358435"/>
                  <a:gd name="connsiteY19" fmla="*/ 57150 h 392871"/>
                  <a:gd name="connsiteX20" fmla="*/ 200025 w 358435"/>
                  <a:gd name="connsiteY20" fmla="*/ 42863 h 392871"/>
                  <a:gd name="connsiteX21" fmla="*/ 185738 w 358435"/>
                  <a:gd name="connsiteY21" fmla="*/ 28575 h 392871"/>
                  <a:gd name="connsiteX22" fmla="*/ 195800 w 358435"/>
                  <a:gd name="connsiteY22" fmla="*/ 228135 h 392871"/>
                  <a:gd name="connsiteX23" fmla="*/ 168345 w 358435"/>
                  <a:gd name="connsiteY23" fmla="*/ 275688 h 392871"/>
                  <a:gd name="connsiteX24" fmla="*/ 157216 w 358435"/>
                  <a:gd name="connsiteY24" fmla="*/ 278441 h 392871"/>
                  <a:gd name="connsiteX25" fmla="*/ 155915 w 358435"/>
                  <a:gd name="connsiteY25" fmla="*/ 295275 h 392871"/>
                  <a:gd name="connsiteX26" fmla="*/ 157336 w 358435"/>
                  <a:gd name="connsiteY26" fmla="*/ 312866 h 392871"/>
                  <a:gd name="connsiteX27" fmla="*/ 167613 w 358435"/>
                  <a:gd name="connsiteY27" fmla="*/ 315340 h 392871"/>
                  <a:gd name="connsiteX28" fmla="*/ 195236 w 358435"/>
                  <a:gd name="connsiteY28" fmla="*/ 363165 h 392871"/>
                  <a:gd name="connsiteX29" fmla="*/ 191687 w 358435"/>
                  <a:gd name="connsiteY29" fmla="*/ 375192 h 392871"/>
                  <a:gd name="connsiteX30" fmla="*/ 219959 w 358435"/>
                  <a:gd name="connsiteY30" fmla="*/ 392746 h 392871"/>
                  <a:gd name="connsiteX31" fmla="*/ 229356 w 358435"/>
                  <a:gd name="connsiteY31" fmla="*/ 382865 h 392871"/>
                  <a:gd name="connsiteX32" fmla="*/ 284584 w 358435"/>
                  <a:gd name="connsiteY32" fmla="*/ 382875 h 392871"/>
                  <a:gd name="connsiteX33" fmla="*/ 294084 w 358435"/>
                  <a:gd name="connsiteY33" fmla="*/ 392872 h 392871"/>
                  <a:gd name="connsiteX34" fmla="*/ 322332 w 358435"/>
                  <a:gd name="connsiteY34" fmla="*/ 375481 h 392871"/>
                  <a:gd name="connsiteX35" fmla="*/ 318560 w 358435"/>
                  <a:gd name="connsiteY35" fmla="*/ 362415 h 392871"/>
                  <a:gd name="connsiteX36" fmla="*/ 346015 w 358435"/>
                  <a:gd name="connsiteY36" fmla="*/ 314860 h 392871"/>
                  <a:gd name="connsiteX37" fmla="*/ 357134 w 358435"/>
                  <a:gd name="connsiteY37" fmla="*/ 312109 h 392871"/>
                  <a:gd name="connsiteX38" fmla="*/ 358435 w 358435"/>
                  <a:gd name="connsiteY38" fmla="*/ 295275 h 392871"/>
                  <a:gd name="connsiteX39" fmla="*/ 357012 w 358435"/>
                  <a:gd name="connsiteY39" fmla="*/ 277680 h 392871"/>
                  <a:gd name="connsiteX40" fmla="*/ 346746 w 358435"/>
                  <a:gd name="connsiteY40" fmla="*/ 275208 h 392871"/>
                  <a:gd name="connsiteX41" fmla="*/ 319124 w 358435"/>
                  <a:gd name="connsiteY41" fmla="*/ 227383 h 392871"/>
                  <a:gd name="connsiteX42" fmla="*/ 322671 w 358435"/>
                  <a:gd name="connsiteY42" fmla="*/ 215366 h 392871"/>
                  <a:gd name="connsiteX43" fmla="*/ 294397 w 358435"/>
                  <a:gd name="connsiteY43" fmla="*/ 197806 h 392871"/>
                  <a:gd name="connsiteX44" fmla="*/ 285003 w 358435"/>
                  <a:gd name="connsiteY44" fmla="*/ 207683 h 392871"/>
                  <a:gd name="connsiteX45" fmla="*/ 229775 w 358435"/>
                  <a:gd name="connsiteY45" fmla="*/ 207674 h 392871"/>
                  <a:gd name="connsiteX46" fmla="*/ 220273 w 358435"/>
                  <a:gd name="connsiteY46" fmla="*/ 197676 h 392871"/>
                  <a:gd name="connsiteX47" fmla="*/ 192026 w 358435"/>
                  <a:gd name="connsiteY47" fmla="*/ 215063 h 392871"/>
                  <a:gd name="connsiteX48" fmla="*/ 195800 w 358435"/>
                  <a:gd name="connsiteY48" fmla="*/ 228135 h 392871"/>
                  <a:gd name="connsiteX49" fmla="*/ 257175 w 358435"/>
                  <a:gd name="connsiteY49" fmla="*/ 323850 h 392871"/>
                  <a:gd name="connsiteX50" fmla="*/ 229558 w 358435"/>
                  <a:gd name="connsiteY50" fmla="*/ 295275 h 392871"/>
                  <a:gd name="connsiteX51" fmla="*/ 257175 w 358435"/>
                  <a:gd name="connsiteY51" fmla="*/ 266700 h 392871"/>
                  <a:gd name="connsiteX52" fmla="*/ 284792 w 358435"/>
                  <a:gd name="connsiteY52" fmla="*/ 295275 h 392871"/>
                  <a:gd name="connsiteX53" fmla="*/ 257175 w 358435"/>
                  <a:gd name="connsiteY53" fmla="*/ 323850 h 39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358435" h="392871">
                    <a:moveTo>
                      <a:pt x="119063" y="0"/>
                    </a:moveTo>
                    <a:lnTo>
                      <a:pt x="185738" y="0"/>
                    </a:lnTo>
                    <a:cubicBezTo>
                      <a:pt x="207796" y="0"/>
                      <a:pt x="225963" y="16663"/>
                      <a:pt x="228337" y="38089"/>
                    </a:cubicBezTo>
                    <a:lnTo>
                      <a:pt x="261938" y="38100"/>
                    </a:lnTo>
                    <a:cubicBezTo>
                      <a:pt x="285609" y="38100"/>
                      <a:pt x="304800" y="57290"/>
                      <a:pt x="304800" y="80963"/>
                    </a:cubicBezTo>
                    <a:lnTo>
                      <a:pt x="304800" y="180941"/>
                    </a:lnTo>
                    <a:cubicBezTo>
                      <a:pt x="290139" y="174826"/>
                      <a:pt x="274051" y="171450"/>
                      <a:pt x="257175" y="171450"/>
                    </a:cubicBezTo>
                    <a:cubicBezTo>
                      <a:pt x="188787" y="171450"/>
                      <a:pt x="133350" y="226887"/>
                      <a:pt x="133350" y="295275"/>
                    </a:cubicBezTo>
                    <a:cubicBezTo>
                      <a:pt x="133350" y="328546"/>
                      <a:pt x="146472" y="358752"/>
                      <a:pt x="167823" y="381000"/>
                    </a:cubicBezTo>
                    <a:lnTo>
                      <a:pt x="42863" y="381000"/>
                    </a:lnTo>
                    <a:cubicBezTo>
                      <a:pt x="19190" y="381000"/>
                      <a:pt x="0" y="361809"/>
                      <a:pt x="0" y="338138"/>
                    </a:cubicBezTo>
                    <a:lnTo>
                      <a:pt x="0" y="80963"/>
                    </a:lnTo>
                    <a:cubicBezTo>
                      <a:pt x="0" y="57290"/>
                      <a:pt x="19190" y="38100"/>
                      <a:pt x="42863" y="38100"/>
                    </a:cubicBezTo>
                    <a:lnTo>
                      <a:pt x="76463" y="38089"/>
                    </a:lnTo>
                    <a:cubicBezTo>
                      <a:pt x="78837" y="16663"/>
                      <a:pt x="97004" y="0"/>
                      <a:pt x="119063" y="0"/>
                    </a:cubicBezTo>
                    <a:close/>
                    <a:moveTo>
                      <a:pt x="185738" y="28575"/>
                    </a:moveTo>
                    <a:lnTo>
                      <a:pt x="119063" y="28575"/>
                    </a:lnTo>
                    <a:cubicBezTo>
                      <a:pt x="111172" y="28575"/>
                      <a:pt x="104775" y="34972"/>
                      <a:pt x="104775" y="42863"/>
                    </a:cubicBezTo>
                    <a:cubicBezTo>
                      <a:pt x="104775" y="50753"/>
                      <a:pt x="111172" y="57150"/>
                      <a:pt x="119063" y="57150"/>
                    </a:cubicBezTo>
                    <a:lnTo>
                      <a:pt x="185738" y="57150"/>
                    </a:lnTo>
                    <a:cubicBezTo>
                      <a:pt x="193628" y="57150"/>
                      <a:pt x="200025" y="50753"/>
                      <a:pt x="200025" y="42863"/>
                    </a:cubicBezTo>
                    <a:cubicBezTo>
                      <a:pt x="200025" y="34972"/>
                      <a:pt x="193628" y="28575"/>
                      <a:pt x="185738" y="28575"/>
                    </a:cubicBezTo>
                    <a:close/>
                    <a:moveTo>
                      <a:pt x="195800" y="228135"/>
                    </a:moveTo>
                    <a:cubicBezTo>
                      <a:pt x="201795" y="248903"/>
                      <a:pt x="189328" y="270495"/>
                      <a:pt x="168345" y="275688"/>
                    </a:cubicBezTo>
                    <a:lnTo>
                      <a:pt x="157216" y="278441"/>
                    </a:lnTo>
                    <a:cubicBezTo>
                      <a:pt x="156361" y="283921"/>
                      <a:pt x="155915" y="289545"/>
                      <a:pt x="155915" y="295275"/>
                    </a:cubicBezTo>
                    <a:cubicBezTo>
                      <a:pt x="155915" y="301270"/>
                      <a:pt x="156402" y="307147"/>
                      <a:pt x="157336" y="312866"/>
                    </a:cubicBezTo>
                    <a:lnTo>
                      <a:pt x="167613" y="315340"/>
                    </a:lnTo>
                    <a:cubicBezTo>
                      <a:pt x="188806" y="320446"/>
                      <a:pt x="201404" y="342258"/>
                      <a:pt x="195236" y="363165"/>
                    </a:cubicBezTo>
                    <a:lnTo>
                      <a:pt x="191687" y="375192"/>
                    </a:lnTo>
                    <a:cubicBezTo>
                      <a:pt x="200052" y="382537"/>
                      <a:pt x="209586" y="388504"/>
                      <a:pt x="219959" y="392746"/>
                    </a:cubicBezTo>
                    <a:lnTo>
                      <a:pt x="229356" y="382865"/>
                    </a:lnTo>
                    <a:cubicBezTo>
                      <a:pt x="244379" y="367069"/>
                      <a:pt x="269567" y="367073"/>
                      <a:pt x="284584" y="382875"/>
                    </a:cubicBezTo>
                    <a:lnTo>
                      <a:pt x="294084" y="392872"/>
                    </a:lnTo>
                    <a:cubicBezTo>
                      <a:pt x="304440" y="388675"/>
                      <a:pt x="313963" y="382766"/>
                      <a:pt x="322332" y="375481"/>
                    </a:cubicBezTo>
                    <a:lnTo>
                      <a:pt x="318560" y="362415"/>
                    </a:lnTo>
                    <a:cubicBezTo>
                      <a:pt x="312563" y="341645"/>
                      <a:pt x="325029" y="320053"/>
                      <a:pt x="346015" y="314860"/>
                    </a:cubicBezTo>
                    <a:lnTo>
                      <a:pt x="357134" y="312109"/>
                    </a:lnTo>
                    <a:cubicBezTo>
                      <a:pt x="357990" y="306629"/>
                      <a:pt x="358435" y="301005"/>
                      <a:pt x="358435" y="295275"/>
                    </a:cubicBezTo>
                    <a:cubicBezTo>
                      <a:pt x="358435" y="289280"/>
                      <a:pt x="357948" y="283401"/>
                      <a:pt x="357012" y="277680"/>
                    </a:cubicBezTo>
                    <a:lnTo>
                      <a:pt x="346746" y="275208"/>
                    </a:lnTo>
                    <a:cubicBezTo>
                      <a:pt x="325553" y="270104"/>
                      <a:pt x="312953" y="248292"/>
                      <a:pt x="319124" y="227383"/>
                    </a:cubicBezTo>
                    <a:lnTo>
                      <a:pt x="322671" y="215366"/>
                    </a:lnTo>
                    <a:cubicBezTo>
                      <a:pt x="314304" y="208016"/>
                      <a:pt x="304770" y="202050"/>
                      <a:pt x="294397" y="197806"/>
                    </a:cubicBezTo>
                    <a:lnTo>
                      <a:pt x="285003" y="207683"/>
                    </a:lnTo>
                    <a:cubicBezTo>
                      <a:pt x="269980" y="223481"/>
                      <a:pt x="244791" y="223476"/>
                      <a:pt x="229775" y="207674"/>
                    </a:cubicBezTo>
                    <a:lnTo>
                      <a:pt x="220273" y="197676"/>
                    </a:lnTo>
                    <a:cubicBezTo>
                      <a:pt x="209918" y="201871"/>
                      <a:pt x="200393" y="207778"/>
                      <a:pt x="192026" y="215063"/>
                    </a:cubicBezTo>
                    <a:lnTo>
                      <a:pt x="195800" y="228135"/>
                    </a:lnTo>
                    <a:close/>
                    <a:moveTo>
                      <a:pt x="257175" y="323850"/>
                    </a:moveTo>
                    <a:cubicBezTo>
                      <a:pt x="241924" y="323850"/>
                      <a:pt x="229558" y="311056"/>
                      <a:pt x="229558" y="295275"/>
                    </a:cubicBezTo>
                    <a:cubicBezTo>
                      <a:pt x="229558" y="279494"/>
                      <a:pt x="241924" y="266700"/>
                      <a:pt x="257175" y="266700"/>
                    </a:cubicBezTo>
                    <a:cubicBezTo>
                      <a:pt x="272426" y="266700"/>
                      <a:pt x="284792" y="279494"/>
                      <a:pt x="284792" y="295275"/>
                    </a:cubicBezTo>
                    <a:cubicBezTo>
                      <a:pt x="284792" y="311056"/>
                      <a:pt x="272426" y="323850"/>
                      <a:pt x="257175" y="32385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Calibri" panose="020F0502020204030204"/>
                  <a:cs typeface="Segoe UI" pitchFamily="34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3C8D29E-1FA9-3F14-5332-5E23AD440550}"/>
                  </a:ext>
                </a:extLst>
              </p:cNvPr>
              <p:cNvSpPr txBox="1"/>
              <p:nvPr/>
            </p:nvSpPr>
            <p:spPr>
              <a:xfrm>
                <a:off x="6386419" y="3421707"/>
                <a:ext cx="19202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36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Testing/Fakes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21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57" grpId="0"/>
      <p:bldP spid="57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BB3B-1556-537B-98E7-7AC4A0C3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/>
              <a:t>Enhanced Open Telemetry Support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2A2D9-D5E1-52E4-4062-99221F1E42F7}"/>
              </a:ext>
            </a:extLst>
          </p:cNvPr>
          <p:cNvSpPr txBox="1"/>
          <p:nvPr/>
        </p:nvSpPr>
        <p:spPr>
          <a:xfrm>
            <a:off x="2018142" y="6488668"/>
            <a:ext cx="8155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https://youtu.be/8PAZmpEQYqc</a:t>
            </a:r>
          </a:p>
        </p:txBody>
      </p:sp>
      <p:pic>
        <p:nvPicPr>
          <p:cNvPr id="7" name="Picture 6" descr="A screenshot of a computer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2232437A-0578-327C-4048-5C17B6E18E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43" y="1427328"/>
            <a:ext cx="8155714" cy="506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04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4398E-AEC9-DEBD-0F09-B645CC515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4797425" cy="2852737"/>
          </a:xfrm>
        </p:spPr>
        <p:txBody>
          <a:bodyPr/>
          <a:lstStyle/>
          <a:p>
            <a:pPr algn="ctr"/>
            <a:r>
              <a:rPr lang="en-US"/>
              <a:t>Containers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99AE2-8F9A-AB85-DB62-2ED2B4D9E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1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4606 L -3.95833E-6 4.07407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5FEFA-518E-E3AA-CE82-04EF0F9D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/>
              <a:t>.NET</a:t>
            </a:r>
            <a:r>
              <a:rPr lang="en-US">
                <a:latin typeface="Segoe UI Emoji" panose="020B0502040204020203" pitchFamily="34" charset="0"/>
                <a:ea typeface="Segoe UI Emoji" panose="020B0502040204020203" pitchFamily="34" charset="0"/>
              </a:rPr>
              <a:t>💜</a:t>
            </a:r>
            <a:r>
              <a:rPr lang="en-US"/>
              <a:t>Containers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0DACD1-8BE7-D81E-B628-02969E02B486}"/>
              </a:ext>
            </a:extLst>
          </p:cNvPr>
          <p:cNvGrpSpPr/>
          <p:nvPr/>
        </p:nvGrpSpPr>
        <p:grpSpPr>
          <a:xfrm>
            <a:off x="701040" y="3859619"/>
            <a:ext cx="3291840" cy="1932455"/>
            <a:chOff x="701040" y="3859619"/>
            <a:chExt cx="3291840" cy="19324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557289-2EA8-6393-A842-A15CAE91E594}"/>
                </a:ext>
              </a:extLst>
            </p:cNvPr>
            <p:cNvSpPr txBox="1"/>
            <p:nvPr/>
          </p:nvSpPr>
          <p:spPr>
            <a:xfrm>
              <a:off x="701040" y="3859619"/>
              <a:ext cx="3291840" cy="4138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Non-Root Base Images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5E3A4C-51C3-40FA-A000-90ED27B68ECB}"/>
                </a:ext>
              </a:extLst>
            </p:cNvPr>
            <p:cNvSpPr txBox="1"/>
            <p:nvPr/>
          </p:nvSpPr>
          <p:spPr>
            <a:xfrm>
              <a:off x="701040" y="4365809"/>
              <a:ext cx="3291840" cy="4138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USER "app"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436C1F-14CB-B1CC-FF96-F76F965F921D}"/>
                </a:ext>
              </a:extLst>
            </p:cNvPr>
            <p:cNvSpPr txBox="1"/>
            <p:nvPr/>
          </p:nvSpPr>
          <p:spPr>
            <a:xfrm>
              <a:off x="701040" y="4871999"/>
              <a:ext cx="3291840" cy="4138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Default port - 8080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C838CF-DEC8-C4D1-B525-C901DD4AC499}"/>
                </a:ext>
              </a:extLst>
            </p:cNvPr>
            <p:cNvSpPr txBox="1"/>
            <p:nvPr/>
          </p:nvSpPr>
          <p:spPr>
            <a:xfrm>
              <a:off x="701040" y="5378190"/>
              <a:ext cx="3291840" cy="4138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Mariner </a:t>
              </a:r>
              <a:r>
                <a:rPr kumimoji="0" lang="en-US" sz="1400" b="1" i="0" u="none" strike="noStrike" kern="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distroless</a:t>
              </a:r>
              <a:endParaRPr kumimoji="0" lang="en-US" sz="14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A3907A-35F9-2325-04F2-318792FCC5FD}"/>
              </a:ext>
            </a:extLst>
          </p:cNvPr>
          <p:cNvGrpSpPr/>
          <p:nvPr/>
        </p:nvGrpSpPr>
        <p:grpSpPr>
          <a:xfrm>
            <a:off x="4450080" y="3859619"/>
            <a:ext cx="3291840" cy="1932455"/>
            <a:chOff x="4450080" y="3859619"/>
            <a:chExt cx="3291840" cy="19324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0001A4-6B42-B807-A81C-7E6AEFC036AB}"/>
                </a:ext>
              </a:extLst>
            </p:cNvPr>
            <p:cNvSpPr txBox="1"/>
            <p:nvPr/>
          </p:nvSpPr>
          <p:spPr>
            <a:xfrm>
              <a:off x="4450080" y="3859619"/>
              <a:ext cx="3291840" cy="4138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AOT base images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11CC3E-1B25-123E-19B8-4AC054C2CA82}"/>
                </a:ext>
              </a:extLst>
            </p:cNvPr>
            <p:cNvSpPr txBox="1"/>
            <p:nvPr/>
          </p:nvSpPr>
          <p:spPr>
            <a:xfrm>
              <a:off x="4450080" y="4365809"/>
              <a:ext cx="3291840" cy="4138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"Composite" base images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5892EA-A120-CB2B-8F6F-5D1F2BC0219C}"/>
                </a:ext>
              </a:extLst>
            </p:cNvPr>
            <p:cNvSpPr txBox="1"/>
            <p:nvPr/>
          </p:nvSpPr>
          <p:spPr>
            <a:xfrm>
              <a:off x="4450080" y="4871999"/>
              <a:ext cx="3291840" cy="4138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"extra" base images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BB51C4-7C93-A468-C73E-7979499E2C9E}"/>
                </a:ext>
              </a:extLst>
            </p:cNvPr>
            <p:cNvSpPr txBox="1"/>
            <p:nvPr/>
          </p:nvSpPr>
          <p:spPr>
            <a:xfrm>
              <a:off x="4450080" y="5378190"/>
              <a:ext cx="3291840" cy="41388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Distroless</a:t>
              </a:r>
              <a:r>
                <a:rPr kumimoji="0" lang="en-US" sz="14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/ Chiseled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ABCBCC-6158-CC3D-4C6D-B939D6E491CC}"/>
              </a:ext>
            </a:extLst>
          </p:cNvPr>
          <p:cNvGrpSpPr/>
          <p:nvPr/>
        </p:nvGrpSpPr>
        <p:grpSpPr>
          <a:xfrm>
            <a:off x="8199120" y="3859619"/>
            <a:ext cx="3291840" cy="1901424"/>
            <a:chOff x="8199120" y="3859619"/>
            <a:chExt cx="3291840" cy="190142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4CBC0D-9EB3-60D0-8243-756A455B747F}"/>
                </a:ext>
              </a:extLst>
            </p:cNvPr>
            <p:cNvSpPr txBox="1"/>
            <p:nvPr/>
          </p:nvSpPr>
          <p:spPr>
            <a:xfrm>
              <a:off x="8199120" y="3859619"/>
              <a:ext cx="3291840" cy="38285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Publish with .NET SDK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EF3A373-969B-1B62-4B7B-B162B9F060AB}"/>
                </a:ext>
              </a:extLst>
            </p:cNvPr>
            <p:cNvSpPr txBox="1"/>
            <p:nvPr/>
          </p:nvSpPr>
          <p:spPr>
            <a:xfrm>
              <a:off x="8199120" y="4871999"/>
              <a:ext cx="3291840" cy="38285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Non-root by default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7B25CA-4AC3-4006-A75C-CC5AD65E0F16}"/>
                </a:ext>
              </a:extLst>
            </p:cNvPr>
            <p:cNvSpPr txBox="1"/>
            <p:nvPr/>
          </p:nvSpPr>
          <p:spPr>
            <a:xfrm>
              <a:off x="8199120" y="5378190"/>
              <a:ext cx="3291840" cy="38285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Supports all Azure auth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A4D147-50C0-DE6D-042D-06F9D6EF6917}"/>
                </a:ext>
              </a:extLst>
            </p:cNvPr>
            <p:cNvSpPr txBox="1"/>
            <p:nvPr/>
          </p:nvSpPr>
          <p:spPr>
            <a:xfrm>
              <a:off x="8199120" y="4365809"/>
              <a:ext cx="3291840" cy="38285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Cross compilation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B65BDF1-14F3-4071-34B4-A7885A9D1B29}"/>
              </a:ext>
            </a:extLst>
          </p:cNvPr>
          <p:cNvGrpSpPr/>
          <p:nvPr/>
        </p:nvGrpSpPr>
        <p:grpSpPr>
          <a:xfrm>
            <a:off x="609600" y="1915987"/>
            <a:ext cx="3474720" cy="1733208"/>
            <a:chOff x="609600" y="1915987"/>
            <a:chExt cx="3474720" cy="173320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82FFDA-B1F4-F714-EF47-A7D7EDD470E1}"/>
                </a:ext>
              </a:extLst>
            </p:cNvPr>
            <p:cNvSpPr/>
            <p:nvPr/>
          </p:nvSpPr>
          <p:spPr>
            <a:xfrm>
              <a:off x="609600" y="1915987"/>
              <a:ext cx="3474720" cy="1733208"/>
            </a:xfrm>
            <a:prstGeom prst="roundRect">
              <a:avLst>
                <a:gd name="adj" fmla="val 7608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274320" anchor="b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Hardened</a:t>
              </a:r>
            </a:p>
          </p:txBody>
        </p:sp>
        <p:sp>
          <p:nvSpPr>
            <p:cNvPr id="4" name="Graphic 56">
              <a:extLst>
                <a:ext uri="{FF2B5EF4-FFF2-40B4-BE49-F238E27FC236}">
                  <a16:creationId xmlns:a16="http://schemas.microsoft.com/office/drawing/2014/main" id="{35501D7E-95C9-A90A-F6B6-EC5F3B802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7424" y="2317838"/>
              <a:ext cx="548640" cy="548640"/>
            </a:xfrm>
            <a:custGeom>
              <a:avLst/>
              <a:gdLst>
                <a:gd name="connsiteX0" fmla="*/ 137160 w 365760"/>
                <a:gd name="connsiteY0" fmla="*/ 22860 h 365760"/>
                <a:gd name="connsiteX1" fmla="*/ 114300 w 365760"/>
                <a:gd name="connsiteY1" fmla="*/ 45720 h 365760"/>
                <a:gd name="connsiteX2" fmla="*/ 114300 w 365760"/>
                <a:gd name="connsiteY2" fmla="*/ 57150 h 365760"/>
                <a:gd name="connsiteX3" fmla="*/ 102870 w 365760"/>
                <a:gd name="connsiteY3" fmla="*/ 68580 h 365760"/>
                <a:gd name="connsiteX4" fmla="*/ 91440 w 365760"/>
                <a:gd name="connsiteY4" fmla="*/ 57150 h 365760"/>
                <a:gd name="connsiteX5" fmla="*/ 91440 w 365760"/>
                <a:gd name="connsiteY5" fmla="*/ 45720 h 365760"/>
                <a:gd name="connsiteX6" fmla="*/ 137160 w 365760"/>
                <a:gd name="connsiteY6" fmla="*/ 0 h 365760"/>
                <a:gd name="connsiteX7" fmla="*/ 148590 w 365760"/>
                <a:gd name="connsiteY7" fmla="*/ 0 h 365760"/>
                <a:gd name="connsiteX8" fmla="*/ 160020 w 365760"/>
                <a:gd name="connsiteY8" fmla="*/ 11430 h 365760"/>
                <a:gd name="connsiteX9" fmla="*/ 148590 w 365760"/>
                <a:gd name="connsiteY9" fmla="*/ 22860 h 365760"/>
                <a:gd name="connsiteX10" fmla="*/ 137160 w 365760"/>
                <a:gd name="connsiteY10" fmla="*/ 22860 h 365760"/>
                <a:gd name="connsiteX11" fmla="*/ 114300 w 365760"/>
                <a:gd name="connsiteY11" fmla="*/ 228600 h 365760"/>
                <a:gd name="connsiteX12" fmla="*/ 137160 w 365760"/>
                <a:gd name="connsiteY12" fmla="*/ 251460 h 365760"/>
                <a:gd name="connsiteX13" fmla="*/ 148590 w 365760"/>
                <a:gd name="connsiteY13" fmla="*/ 251460 h 365760"/>
                <a:gd name="connsiteX14" fmla="*/ 160020 w 365760"/>
                <a:gd name="connsiteY14" fmla="*/ 262890 h 365760"/>
                <a:gd name="connsiteX15" fmla="*/ 148590 w 365760"/>
                <a:gd name="connsiteY15" fmla="*/ 274320 h 365760"/>
                <a:gd name="connsiteX16" fmla="*/ 137160 w 365760"/>
                <a:gd name="connsiteY16" fmla="*/ 274320 h 365760"/>
                <a:gd name="connsiteX17" fmla="*/ 91440 w 365760"/>
                <a:gd name="connsiteY17" fmla="*/ 228600 h 365760"/>
                <a:gd name="connsiteX18" fmla="*/ 91440 w 365760"/>
                <a:gd name="connsiteY18" fmla="*/ 217170 h 365760"/>
                <a:gd name="connsiteX19" fmla="*/ 102870 w 365760"/>
                <a:gd name="connsiteY19" fmla="*/ 205740 h 365760"/>
                <a:gd name="connsiteX20" fmla="*/ 114300 w 365760"/>
                <a:gd name="connsiteY20" fmla="*/ 217170 h 365760"/>
                <a:gd name="connsiteX21" fmla="*/ 114300 w 365760"/>
                <a:gd name="connsiteY21" fmla="*/ 228600 h 365760"/>
                <a:gd name="connsiteX22" fmla="*/ 114300 w 365760"/>
                <a:gd name="connsiteY22" fmla="*/ 102870 h 365760"/>
                <a:gd name="connsiteX23" fmla="*/ 102870 w 365760"/>
                <a:gd name="connsiteY23" fmla="*/ 91440 h 365760"/>
                <a:gd name="connsiteX24" fmla="*/ 91440 w 365760"/>
                <a:gd name="connsiteY24" fmla="*/ 102870 h 365760"/>
                <a:gd name="connsiteX25" fmla="*/ 91440 w 365760"/>
                <a:gd name="connsiteY25" fmla="*/ 171450 h 365760"/>
                <a:gd name="connsiteX26" fmla="*/ 102870 w 365760"/>
                <a:gd name="connsiteY26" fmla="*/ 182880 h 365760"/>
                <a:gd name="connsiteX27" fmla="*/ 114300 w 365760"/>
                <a:gd name="connsiteY27" fmla="*/ 171450 h 365760"/>
                <a:gd name="connsiteX28" fmla="*/ 114300 w 365760"/>
                <a:gd name="connsiteY28" fmla="*/ 102870 h 365760"/>
                <a:gd name="connsiteX29" fmla="*/ 320040 w 365760"/>
                <a:gd name="connsiteY29" fmla="*/ 22860 h 365760"/>
                <a:gd name="connsiteX30" fmla="*/ 342900 w 365760"/>
                <a:gd name="connsiteY30" fmla="*/ 45720 h 365760"/>
                <a:gd name="connsiteX31" fmla="*/ 342900 w 365760"/>
                <a:gd name="connsiteY31" fmla="*/ 57150 h 365760"/>
                <a:gd name="connsiteX32" fmla="*/ 354330 w 365760"/>
                <a:gd name="connsiteY32" fmla="*/ 68580 h 365760"/>
                <a:gd name="connsiteX33" fmla="*/ 365760 w 365760"/>
                <a:gd name="connsiteY33" fmla="*/ 57150 h 365760"/>
                <a:gd name="connsiteX34" fmla="*/ 365760 w 365760"/>
                <a:gd name="connsiteY34" fmla="*/ 45720 h 365760"/>
                <a:gd name="connsiteX35" fmla="*/ 320040 w 365760"/>
                <a:gd name="connsiteY35" fmla="*/ 0 h 365760"/>
                <a:gd name="connsiteX36" fmla="*/ 308610 w 365760"/>
                <a:gd name="connsiteY36" fmla="*/ 0 h 365760"/>
                <a:gd name="connsiteX37" fmla="*/ 297180 w 365760"/>
                <a:gd name="connsiteY37" fmla="*/ 11430 h 365760"/>
                <a:gd name="connsiteX38" fmla="*/ 308610 w 365760"/>
                <a:gd name="connsiteY38" fmla="*/ 22860 h 365760"/>
                <a:gd name="connsiteX39" fmla="*/ 320040 w 365760"/>
                <a:gd name="connsiteY39" fmla="*/ 22860 h 365760"/>
                <a:gd name="connsiteX40" fmla="*/ 320040 w 365760"/>
                <a:gd name="connsiteY40" fmla="*/ 251460 h 365760"/>
                <a:gd name="connsiteX41" fmla="*/ 342900 w 365760"/>
                <a:gd name="connsiteY41" fmla="*/ 228600 h 365760"/>
                <a:gd name="connsiteX42" fmla="*/ 342900 w 365760"/>
                <a:gd name="connsiteY42" fmla="*/ 217170 h 365760"/>
                <a:gd name="connsiteX43" fmla="*/ 354330 w 365760"/>
                <a:gd name="connsiteY43" fmla="*/ 205740 h 365760"/>
                <a:gd name="connsiteX44" fmla="*/ 365760 w 365760"/>
                <a:gd name="connsiteY44" fmla="*/ 217170 h 365760"/>
                <a:gd name="connsiteX45" fmla="*/ 365760 w 365760"/>
                <a:gd name="connsiteY45" fmla="*/ 228600 h 365760"/>
                <a:gd name="connsiteX46" fmla="*/ 320040 w 365760"/>
                <a:gd name="connsiteY46" fmla="*/ 274320 h 365760"/>
                <a:gd name="connsiteX47" fmla="*/ 308610 w 365760"/>
                <a:gd name="connsiteY47" fmla="*/ 274320 h 365760"/>
                <a:gd name="connsiteX48" fmla="*/ 297180 w 365760"/>
                <a:gd name="connsiteY48" fmla="*/ 262890 h 365760"/>
                <a:gd name="connsiteX49" fmla="*/ 308610 w 365760"/>
                <a:gd name="connsiteY49" fmla="*/ 251460 h 365760"/>
                <a:gd name="connsiteX50" fmla="*/ 320040 w 365760"/>
                <a:gd name="connsiteY50" fmla="*/ 251460 h 365760"/>
                <a:gd name="connsiteX51" fmla="*/ 354330 w 365760"/>
                <a:gd name="connsiteY51" fmla="*/ 91440 h 365760"/>
                <a:gd name="connsiteX52" fmla="*/ 342900 w 365760"/>
                <a:gd name="connsiteY52" fmla="*/ 102870 h 365760"/>
                <a:gd name="connsiteX53" fmla="*/ 342900 w 365760"/>
                <a:gd name="connsiteY53" fmla="*/ 171450 h 365760"/>
                <a:gd name="connsiteX54" fmla="*/ 354330 w 365760"/>
                <a:gd name="connsiteY54" fmla="*/ 182880 h 365760"/>
                <a:gd name="connsiteX55" fmla="*/ 365760 w 365760"/>
                <a:gd name="connsiteY55" fmla="*/ 171450 h 365760"/>
                <a:gd name="connsiteX56" fmla="*/ 365760 w 365760"/>
                <a:gd name="connsiteY56" fmla="*/ 102870 h 365760"/>
                <a:gd name="connsiteX57" fmla="*/ 354330 w 365760"/>
                <a:gd name="connsiteY57" fmla="*/ 91440 h 365760"/>
                <a:gd name="connsiteX58" fmla="*/ 194310 w 365760"/>
                <a:gd name="connsiteY58" fmla="*/ 0 h 365760"/>
                <a:gd name="connsiteX59" fmla="*/ 182880 w 365760"/>
                <a:gd name="connsiteY59" fmla="*/ 11430 h 365760"/>
                <a:gd name="connsiteX60" fmla="*/ 194310 w 365760"/>
                <a:gd name="connsiteY60" fmla="*/ 22860 h 365760"/>
                <a:gd name="connsiteX61" fmla="*/ 262890 w 365760"/>
                <a:gd name="connsiteY61" fmla="*/ 22860 h 365760"/>
                <a:gd name="connsiteX62" fmla="*/ 274320 w 365760"/>
                <a:gd name="connsiteY62" fmla="*/ 11430 h 365760"/>
                <a:gd name="connsiteX63" fmla="*/ 262890 w 365760"/>
                <a:gd name="connsiteY63" fmla="*/ 0 h 365760"/>
                <a:gd name="connsiteX64" fmla="*/ 194310 w 365760"/>
                <a:gd name="connsiteY64" fmla="*/ 0 h 365760"/>
                <a:gd name="connsiteX65" fmla="*/ 182880 w 365760"/>
                <a:gd name="connsiteY65" fmla="*/ 262890 h 365760"/>
                <a:gd name="connsiteX66" fmla="*/ 194310 w 365760"/>
                <a:gd name="connsiteY66" fmla="*/ 251460 h 365760"/>
                <a:gd name="connsiteX67" fmla="*/ 262890 w 365760"/>
                <a:gd name="connsiteY67" fmla="*/ 251460 h 365760"/>
                <a:gd name="connsiteX68" fmla="*/ 274320 w 365760"/>
                <a:gd name="connsiteY68" fmla="*/ 262890 h 365760"/>
                <a:gd name="connsiteX69" fmla="*/ 262890 w 365760"/>
                <a:gd name="connsiteY69" fmla="*/ 274320 h 365760"/>
                <a:gd name="connsiteX70" fmla="*/ 194310 w 365760"/>
                <a:gd name="connsiteY70" fmla="*/ 274320 h 365760"/>
                <a:gd name="connsiteX71" fmla="*/ 182880 w 365760"/>
                <a:gd name="connsiteY71" fmla="*/ 262890 h 365760"/>
                <a:gd name="connsiteX72" fmla="*/ 45720 w 365760"/>
                <a:gd name="connsiteY72" fmla="*/ 91440 h 365760"/>
                <a:gd name="connsiteX73" fmla="*/ 68580 w 365760"/>
                <a:gd name="connsiteY73" fmla="*/ 91440 h 365760"/>
                <a:gd name="connsiteX74" fmla="*/ 68580 w 365760"/>
                <a:gd name="connsiteY74" fmla="*/ 240030 h 365760"/>
                <a:gd name="connsiteX75" fmla="*/ 125730 w 365760"/>
                <a:gd name="connsiteY75" fmla="*/ 297180 h 365760"/>
                <a:gd name="connsiteX76" fmla="*/ 274320 w 365760"/>
                <a:gd name="connsiteY76" fmla="*/ 297180 h 365760"/>
                <a:gd name="connsiteX77" fmla="*/ 274320 w 365760"/>
                <a:gd name="connsiteY77" fmla="*/ 320040 h 365760"/>
                <a:gd name="connsiteX78" fmla="*/ 228600 w 365760"/>
                <a:gd name="connsiteY78" fmla="*/ 365760 h 365760"/>
                <a:gd name="connsiteX79" fmla="*/ 80010 w 365760"/>
                <a:gd name="connsiteY79" fmla="*/ 365760 h 365760"/>
                <a:gd name="connsiteX80" fmla="*/ 0 w 365760"/>
                <a:gd name="connsiteY80" fmla="*/ 285750 h 365760"/>
                <a:gd name="connsiteX81" fmla="*/ 0 w 365760"/>
                <a:gd name="connsiteY81" fmla="*/ 137160 h 365760"/>
                <a:gd name="connsiteX82" fmla="*/ 45720 w 365760"/>
                <a:gd name="connsiteY82" fmla="*/ 9144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65760" h="365760">
                  <a:moveTo>
                    <a:pt x="137160" y="22860"/>
                  </a:moveTo>
                  <a:cubicBezTo>
                    <a:pt x="124535" y="22860"/>
                    <a:pt x="114300" y="33095"/>
                    <a:pt x="114300" y="45720"/>
                  </a:cubicBezTo>
                  <a:lnTo>
                    <a:pt x="114300" y="57150"/>
                  </a:lnTo>
                  <a:cubicBezTo>
                    <a:pt x="114300" y="63463"/>
                    <a:pt x="109183" y="68580"/>
                    <a:pt x="102870" y="68580"/>
                  </a:cubicBezTo>
                  <a:cubicBezTo>
                    <a:pt x="96557" y="68580"/>
                    <a:pt x="91440" y="63463"/>
                    <a:pt x="91440" y="57150"/>
                  </a:cubicBezTo>
                  <a:lnTo>
                    <a:pt x="91440" y="45720"/>
                  </a:lnTo>
                  <a:cubicBezTo>
                    <a:pt x="91440" y="20470"/>
                    <a:pt x="111910" y="0"/>
                    <a:pt x="137160" y="0"/>
                  </a:cubicBezTo>
                  <a:lnTo>
                    <a:pt x="148590" y="0"/>
                  </a:lnTo>
                  <a:cubicBezTo>
                    <a:pt x="154903" y="0"/>
                    <a:pt x="160020" y="5117"/>
                    <a:pt x="160020" y="11430"/>
                  </a:cubicBezTo>
                  <a:cubicBezTo>
                    <a:pt x="160020" y="17743"/>
                    <a:pt x="154903" y="22860"/>
                    <a:pt x="148590" y="22860"/>
                  </a:cubicBezTo>
                  <a:lnTo>
                    <a:pt x="137160" y="22860"/>
                  </a:lnTo>
                  <a:close/>
                  <a:moveTo>
                    <a:pt x="114300" y="228600"/>
                  </a:moveTo>
                  <a:cubicBezTo>
                    <a:pt x="114300" y="241226"/>
                    <a:pt x="124535" y="251460"/>
                    <a:pt x="137160" y="251460"/>
                  </a:cubicBezTo>
                  <a:lnTo>
                    <a:pt x="148590" y="251460"/>
                  </a:lnTo>
                  <a:cubicBezTo>
                    <a:pt x="154903" y="251460"/>
                    <a:pt x="160020" y="256578"/>
                    <a:pt x="160020" y="262890"/>
                  </a:cubicBezTo>
                  <a:cubicBezTo>
                    <a:pt x="160020" y="269202"/>
                    <a:pt x="154903" y="274320"/>
                    <a:pt x="148590" y="274320"/>
                  </a:cubicBezTo>
                  <a:lnTo>
                    <a:pt x="137160" y="274320"/>
                  </a:lnTo>
                  <a:cubicBezTo>
                    <a:pt x="111910" y="274320"/>
                    <a:pt x="91440" y="253851"/>
                    <a:pt x="91440" y="228600"/>
                  </a:cubicBezTo>
                  <a:lnTo>
                    <a:pt x="91440" y="217170"/>
                  </a:lnTo>
                  <a:cubicBezTo>
                    <a:pt x="91440" y="210858"/>
                    <a:pt x="96557" y="205740"/>
                    <a:pt x="102870" y="205740"/>
                  </a:cubicBezTo>
                  <a:cubicBezTo>
                    <a:pt x="109183" y="205740"/>
                    <a:pt x="114300" y="210858"/>
                    <a:pt x="114300" y="217170"/>
                  </a:cubicBezTo>
                  <a:lnTo>
                    <a:pt x="114300" y="228600"/>
                  </a:lnTo>
                  <a:close/>
                  <a:moveTo>
                    <a:pt x="114300" y="102870"/>
                  </a:moveTo>
                  <a:cubicBezTo>
                    <a:pt x="114300" y="96557"/>
                    <a:pt x="109183" y="91440"/>
                    <a:pt x="102870" y="91440"/>
                  </a:cubicBezTo>
                  <a:cubicBezTo>
                    <a:pt x="96557" y="91440"/>
                    <a:pt x="91440" y="96557"/>
                    <a:pt x="91440" y="102870"/>
                  </a:cubicBezTo>
                  <a:lnTo>
                    <a:pt x="91440" y="171450"/>
                  </a:lnTo>
                  <a:cubicBezTo>
                    <a:pt x="91440" y="177763"/>
                    <a:pt x="96557" y="182880"/>
                    <a:pt x="102870" y="182880"/>
                  </a:cubicBezTo>
                  <a:cubicBezTo>
                    <a:pt x="109183" y="182880"/>
                    <a:pt x="114300" y="177763"/>
                    <a:pt x="114300" y="171450"/>
                  </a:cubicBezTo>
                  <a:lnTo>
                    <a:pt x="114300" y="102870"/>
                  </a:lnTo>
                  <a:close/>
                  <a:moveTo>
                    <a:pt x="320040" y="22860"/>
                  </a:moveTo>
                  <a:cubicBezTo>
                    <a:pt x="332666" y="22860"/>
                    <a:pt x="342900" y="33095"/>
                    <a:pt x="342900" y="45720"/>
                  </a:cubicBezTo>
                  <a:lnTo>
                    <a:pt x="342900" y="57150"/>
                  </a:lnTo>
                  <a:cubicBezTo>
                    <a:pt x="342900" y="63463"/>
                    <a:pt x="348018" y="68580"/>
                    <a:pt x="354330" y="68580"/>
                  </a:cubicBezTo>
                  <a:cubicBezTo>
                    <a:pt x="360642" y="68580"/>
                    <a:pt x="365760" y="63463"/>
                    <a:pt x="365760" y="57150"/>
                  </a:cubicBezTo>
                  <a:lnTo>
                    <a:pt x="365760" y="45720"/>
                  </a:lnTo>
                  <a:cubicBezTo>
                    <a:pt x="365760" y="20470"/>
                    <a:pt x="345291" y="0"/>
                    <a:pt x="320040" y="0"/>
                  </a:cubicBezTo>
                  <a:lnTo>
                    <a:pt x="308610" y="0"/>
                  </a:lnTo>
                  <a:cubicBezTo>
                    <a:pt x="302298" y="0"/>
                    <a:pt x="297180" y="5117"/>
                    <a:pt x="297180" y="11430"/>
                  </a:cubicBezTo>
                  <a:cubicBezTo>
                    <a:pt x="297180" y="17743"/>
                    <a:pt x="302298" y="22860"/>
                    <a:pt x="308610" y="22860"/>
                  </a:cubicBezTo>
                  <a:lnTo>
                    <a:pt x="320040" y="22860"/>
                  </a:lnTo>
                  <a:close/>
                  <a:moveTo>
                    <a:pt x="320040" y="251460"/>
                  </a:moveTo>
                  <a:cubicBezTo>
                    <a:pt x="332666" y="251460"/>
                    <a:pt x="342900" y="241226"/>
                    <a:pt x="342900" y="228600"/>
                  </a:cubicBezTo>
                  <a:lnTo>
                    <a:pt x="342900" y="217170"/>
                  </a:lnTo>
                  <a:cubicBezTo>
                    <a:pt x="342900" y="210858"/>
                    <a:pt x="348018" y="205740"/>
                    <a:pt x="354330" y="205740"/>
                  </a:cubicBezTo>
                  <a:cubicBezTo>
                    <a:pt x="360642" y="205740"/>
                    <a:pt x="365760" y="210858"/>
                    <a:pt x="365760" y="217170"/>
                  </a:cubicBezTo>
                  <a:lnTo>
                    <a:pt x="365760" y="228600"/>
                  </a:lnTo>
                  <a:cubicBezTo>
                    <a:pt x="365760" y="253851"/>
                    <a:pt x="345291" y="274320"/>
                    <a:pt x="320040" y="274320"/>
                  </a:cubicBezTo>
                  <a:lnTo>
                    <a:pt x="308610" y="274320"/>
                  </a:lnTo>
                  <a:cubicBezTo>
                    <a:pt x="302298" y="274320"/>
                    <a:pt x="297180" y="269202"/>
                    <a:pt x="297180" y="262890"/>
                  </a:cubicBezTo>
                  <a:cubicBezTo>
                    <a:pt x="297180" y="256578"/>
                    <a:pt x="302298" y="251460"/>
                    <a:pt x="308610" y="251460"/>
                  </a:cubicBezTo>
                  <a:lnTo>
                    <a:pt x="320040" y="251460"/>
                  </a:lnTo>
                  <a:close/>
                  <a:moveTo>
                    <a:pt x="354330" y="91440"/>
                  </a:moveTo>
                  <a:cubicBezTo>
                    <a:pt x="348018" y="91440"/>
                    <a:pt x="342900" y="96557"/>
                    <a:pt x="342900" y="102870"/>
                  </a:cubicBezTo>
                  <a:lnTo>
                    <a:pt x="342900" y="171450"/>
                  </a:lnTo>
                  <a:cubicBezTo>
                    <a:pt x="342900" y="177763"/>
                    <a:pt x="348018" y="182880"/>
                    <a:pt x="354330" y="182880"/>
                  </a:cubicBezTo>
                  <a:cubicBezTo>
                    <a:pt x="360642" y="182880"/>
                    <a:pt x="365760" y="177763"/>
                    <a:pt x="365760" y="171450"/>
                  </a:cubicBezTo>
                  <a:lnTo>
                    <a:pt x="365760" y="102870"/>
                  </a:lnTo>
                  <a:cubicBezTo>
                    <a:pt x="365760" y="96557"/>
                    <a:pt x="360642" y="91440"/>
                    <a:pt x="354330" y="91440"/>
                  </a:cubicBezTo>
                  <a:close/>
                  <a:moveTo>
                    <a:pt x="194310" y="0"/>
                  </a:moveTo>
                  <a:cubicBezTo>
                    <a:pt x="187998" y="0"/>
                    <a:pt x="182880" y="5117"/>
                    <a:pt x="182880" y="11430"/>
                  </a:cubicBezTo>
                  <a:cubicBezTo>
                    <a:pt x="182880" y="17743"/>
                    <a:pt x="187998" y="22860"/>
                    <a:pt x="194310" y="22860"/>
                  </a:cubicBezTo>
                  <a:lnTo>
                    <a:pt x="262890" y="22860"/>
                  </a:lnTo>
                  <a:cubicBezTo>
                    <a:pt x="269202" y="22860"/>
                    <a:pt x="274320" y="17743"/>
                    <a:pt x="274320" y="11430"/>
                  </a:cubicBezTo>
                  <a:cubicBezTo>
                    <a:pt x="274320" y="5117"/>
                    <a:pt x="269202" y="0"/>
                    <a:pt x="262890" y="0"/>
                  </a:cubicBezTo>
                  <a:lnTo>
                    <a:pt x="194310" y="0"/>
                  </a:lnTo>
                  <a:close/>
                  <a:moveTo>
                    <a:pt x="182880" y="262890"/>
                  </a:moveTo>
                  <a:cubicBezTo>
                    <a:pt x="182880" y="256578"/>
                    <a:pt x="187998" y="251460"/>
                    <a:pt x="194310" y="251460"/>
                  </a:cubicBezTo>
                  <a:lnTo>
                    <a:pt x="262890" y="251460"/>
                  </a:lnTo>
                  <a:cubicBezTo>
                    <a:pt x="269202" y="251460"/>
                    <a:pt x="274320" y="256578"/>
                    <a:pt x="274320" y="262890"/>
                  </a:cubicBezTo>
                  <a:cubicBezTo>
                    <a:pt x="274320" y="269202"/>
                    <a:pt x="269202" y="274320"/>
                    <a:pt x="262890" y="274320"/>
                  </a:cubicBezTo>
                  <a:lnTo>
                    <a:pt x="194310" y="274320"/>
                  </a:lnTo>
                  <a:cubicBezTo>
                    <a:pt x="187998" y="274320"/>
                    <a:pt x="182880" y="269202"/>
                    <a:pt x="182880" y="262890"/>
                  </a:cubicBezTo>
                  <a:close/>
                  <a:moveTo>
                    <a:pt x="45720" y="91440"/>
                  </a:moveTo>
                  <a:lnTo>
                    <a:pt x="68580" y="91440"/>
                  </a:lnTo>
                  <a:lnTo>
                    <a:pt x="68580" y="240030"/>
                  </a:lnTo>
                  <a:cubicBezTo>
                    <a:pt x="68580" y="271593"/>
                    <a:pt x="94167" y="297180"/>
                    <a:pt x="125730" y="297180"/>
                  </a:cubicBezTo>
                  <a:lnTo>
                    <a:pt x="274320" y="297180"/>
                  </a:lnTo>
                  <a:lnTo>
                    <a:pt x="274320" y="320040"/>
                  </a:lnTo>
                  <a:cubicBezTo>
                    <a:pt x="274320" y="345291"/>
                    <a:pt x="253851" y="365760"/>
                    <a:pt x="228600" y="365760"/>
                  </a:cubicBezTo>
                  <a:lnTo>
                    <a:pt x="80010" y="365760"/>
                  </a:lnTo>
                  <a:cubicBezTo>
                    <a:pt x="35822" y="365760"/>
                    <a:pt x="0" y="329938"/>
                    <a:pt x="0" y="285750"/>
                  </a:cubicBezTo>
                  <a:lnTo>
                    <a:pt x="0" y="137160"/>
                  </a:lnTo>
                  <a:cubicBezTo>
                    <a:pt x="0" y="111910"/>
                    <a:pt x="20470" y="91440"/>
                    <a:pt x="45720" y="9144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3B3C640-BA82-C552-C9FC-3AF852ADDC19}"/>
              </a:ext>
            </a:extLst>
          </p:cNvPr>
          <p:cNvGrpSpPr/>
          <p:nvPr/>
        </p:nvGrpSpPr>
        <p:grpSpPr>
          <a:xfrm>
            <a:off x="4358640" y="1915987"/>
            <a:ext cx="3474720" cy="1733208"/>
            <a:chOff x="4358640" y="1915987"/>
            <a:chExt cx="3474720" cy="173320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3B89C2D-8F79-05FC-EBB2-9B6089A95F18}"/>
                </a:ext>
              </a:extLst>
            </p:cNvPr>
            <p:cNvSpPr/>
            <p:nvPr/>
          </p:nvSpPr>
          <p:spPr>
            <a:xfrm>
              <a:off x="4358640" y="1915987"/>
              <a:ext cx="3474720" cy="1733208"/>
            </a:xfrm>
            <a:prstGeom prst="roundRect">
              <a:avLst>
                <a:gd name="adj" fmla="val 7608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274320" anchor="b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Smaller</a:t>
              </a:r>
            </a:p>
          </p:txBody>
        </p:sp>
        <p:sp>
          <p:nvSpPr>
            <p:cNvPr id="5" name="Graphic 87">
              <a:extLst>
                <a:ext uri="{FF2B5EF4-FFF2-40B4-BE49-F238E27FC236}">
                  <a16:creationId xmlns:a16="http://schemas.microsoft.com/office/drawing/2014/main" id="{826ED431-4F05-FE87-1ACE-4B972F040B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75971" y="2317838"/>
              <a:ext cx="548635" cy="548640"/>
            </a:xfrm>
            <a:custGeom>
              <a:avLst/>
              <a:gdLst>
                <a:gd name="connsiteX0" fmla="*/ 61913 w 342900"/>
                <a:gd name="connsiteY0" fmla="*/ 28575 h 342903"/>
                <a:gd name="connsiteX1" fmla="*/ 28575 w 342900"/>
                <a:gd name="connsiteY1" fmla="*/ 61913 h 342903"/>
                <a:gd name="connsiteX2" fmla="*/ 28575 w 342900"/>
                <a:gd name="connsiteY2" fmla="*/ 171450 h 342903"/>
                <a:gd name="connsiteX3" fmla="*/ 119063 w 342900"/>
                <a:gd name="connsiteY3" fmla="*/ 171450 h 342903"/>
                <a:gd name="connsiteX4" fmla="*/ 171450 w 342900"/>
                <a:gd name="connsiteY4" fmla="*/ 223838 h 342903"/>
                <a:gd name="connsiteX5" fmla="*/ 171450 w 342900"/>
                <a:gd name="connsiteY5" fmla="*/ 314325 h 342903"/>
                <a:gd name="connsiteX6" fmla="*/ 280988 w 342900"/>
                <a:gd name="connsiteY6" fmla="*/ 314325 h 342903"/>
                <a:gd name="connsiteX7" fmla="*/ 314325 w 342900"/>
                <a:gd name="connsiteY7" fmla="*/ 280988 h 342903"/>
                <a:gd name="connsiteX8" fmla="*/ 314325 w 342900"/>
                <a:gd name="connsiteY8" fmla="*/ 204788 h 342903"/>
                <a:gd name="connsiteX9" fmla="*/ 328613 w 342900"/>
                <a:gd name="connsiteY9" fmla="*/ 190500 h 342903"/>
                <a:gd name="connsiteX10" fmla="*/ 342900 w 342900"/>
                <a:gd name="connsiteY10" fmla="*/ 204788 h 342903"/>
                <a:gd name="connsiteX11" fmla="*/ 342900 w 342900"/>
                <a:gd name="connsiteY11" fmla="*/ 280988 h 342903"/>
                <a:gd name="connsiteX12" fmla="*/ 280988 w 342900"/>
                <a:gd name="connsiteY12" fmla="*/ 342900 h 342903"/>
                <a:gd name="connsiteX13" fmla="*/ 71438 w 342900"/>
                <a:gd name="connsiteY13" fmla="*/ 342904 h 342903"/>
                <a:gd name="connsiteX14" fmla="*/ 70790 w 342900"/>
                <a:gd name="connsiteY14" fmla="*/ 342900 h 342903"/>
                <a:gd name="connsiteX15" fmla="*/ 61913 w 342900"/>
                <a:gd name="connsiteY15" fmla="*/ 342900 h 342903"/>
                <a:gd name="connsiteX16" fmla="*/ 0 w 342900"/>
                <a:gd name="connsiteY16" fmla="*/ 280988 h 342903"/>
                <a:gd name="connsiteX17" fmla="*/ 0 w 342900"/>
                <a:gd name="connsiteY17" fmla="*/ 61913 h 342903"/>
                <a:gd name="connsiteX18" fmla="*/ 61913 w 342900"/>
                <a:gd name="connsiteY18" fmla="*/ 0 h 342903"/>
                <a:gd name="connsiteX19" fmla="*/ 138113 w 342900"/>
                <a:gd name="connsiteY19" fmla="*/ 0 h 342903"/>
                <a:gd name="connsiteX20" fmla="*/ 152400 w 342900"/>
                <a:gd name="connsiteY20" fmla="*/ 14288 h 342903"/>
                <a:gd name="connsiteX21" fmla="*/ 138113 w 342900"/>
                <a:gd name="connsiteY21" fmla="*/ 28575 h 342903"/>
                <a:gd name="connsiteX22" fmla="*/ 61913 w 342900"/>
                <a:gd name="connsiteY22" fmla="*/ 28575 h 342903"/>
                <a:gd name="connsiteX23" fmla="*/ 239281 w 342900"/>
                <a:gd name="connsiteY23" fmla="*/ 123825 h 342903"/>
                <a:gd name="connsiteX24" fmla="*/ 328613 w 342900"/>
                <a:gd name="connsiteY24" fmla="*/ 123825 h 342903"/>
                <a:gd name="connsiteX25" fmla="*/ 342900 w 342900"/>
                <a:gd name="connsiteY25" fmla="*/ 138113 h 342903"/>
                <a:gd name="connsiteX26" fmla="*/ 328613 w 342900"/>
                <a:gd name="connsiteY26" fmla="*/ 152400 h 342903"/>
                <a:gd name="connsiteX27" fmla="*/ 204778 w 342900"/>
                <a:gd name="connsiteY27" fmla="*/ 152400 h 342903"/>
                <a:gd name="connsiteX28" fmla="*/ 190490 w 342900"/>
                <a:gd name="connsiteY28" fmla="*/ 138113 h 342903"/>
                <a:gd name="connsiteX29" fmla="*/ 190490 w 342900"/>
                <a:gd name="connsiteY29" fmla="*/ 14288 h 342903"/>
                <a:gd name="connsiteX30" fmla="*/ 204778 w 342900"/>
                <a:gd name="connsiteY30" fmla="*/ 0 h 342903"/>
                <a:gd name="connsiteX31" fmla="*/ 219065 w 342900"/>
                <a:gd name="connsiteY31" fmla="*/ 14288 h 342903"/>
                <a:gd name="connsiteX32" fmla="*/ 219065 w 342900"/>
                <a:gd name="connsiteY32" fmla="*/ 103628 h 342903"/>
                <a:gd name="connsiteX33" fmla="*/ 318510 w 342900"/>
                <a:gd name="connsiteY33" fmla="*/ 4185 h 342903"/>
                <a:gd name="connsiteX34" fmla="*/ 338715 w 342900"/>
                <a:gd name="connsiteY34" fmla="*/ 4185 h 342903"/>
                <a:gd name="connsiteX35" fmla="*/ 338715 w 342900"/>
                <a:gd name="connsiteY35" fmla="*/ 24390 h 342903"/>
                <a:gd name="connsiteX36" fmla="*/ 239281 w 342900"/>
                <a:gd name="connsiteY36" fmla="*/ 123825 h 34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42900" h="342903">
                  <a:moveTo>
                    <a:pt x="61913" y="28575"/>
                  </a:moveTo>
                  <a:cubicBezTo>
                    <a:pt x="43501" y="28575"/>
                    <a:pt x="28575" y="43501"/>
                    <a:pt x="28575" y="61913"/>
                  </a:cubicBezTo>
                  <a:lnTo>
                    <a:pt x="28575" y="171450"/>
                  </a:lnTo>
                  <a:lnTo>
                    <a:pt x="119063" y="171450"/>
                  </a:lnTo>
                  <a:cubicBezTo>
                    <a:pt x="147996" y="171450"/>
                    <a:pt x="171450" y="194904"/>
                    <a:pt x="171450" y="223838"/>
                  </a:cubicBezTo>
                  <a:lnTo>
                    <a:pt x="171450" y="314325"/>
                  </a:lnTo>
                  <a:lnTo>
                    <a:pt x="280988" y="314325"/>
                  </a:lnTo>
                  <a:cubicBezTo>
                    <a:pt x="299399" y="314325"/>
                    <a:pt x="314325" y="299399"/>
                    <a:pt x="314325" y="280988"/>
                  </a:cubicBezTo>
                  <a:lnTo>
                    <a:pt x="314325" y="204788"/>
                  </a:lnTo>
                  <a:cubicBezTo>
                    <a:pt x="314325" y="196897"/>
                    <a:pt x="320722" y="190500"/>
                    <a:pt x="328613" y="190500"/>
                  </a:cubicBezTo>
                  <a:cubicBezTo>
                    <a:pt x="336503" y="190500"/>
                    <a:pt x="342900" y="196897"/>
                    <a:pt x="342900" y="204788"/>
                  </a:cubicBezTo>
                  <a:lnTo>
                    <a:pt x="342900" y="280988"/>
                  </a:lnTo>
                  <a:cubicBezTo>
                    <a:pt x="342900" y="315180"/>
                    <a:pt x="315180" y="342900"/>
                    <a:pt x="280988" y="342900"/>
                  </a:cubicBezTo>
                  <a:lnTo>
                    <a:pt x="71438" y="342904"/>
                  </a:lnTo>
                  <a:lnTo>
                    <a:pt x="70790" y="342900"/>
                  </a:lnTo>
                  <a:lnTo>
                    <a:pt x="61913" y="342900"/>
                  </a:lnTo>
                  <a:cubicBezTo>
                    <a:pt x="27719" y="342900"/>
                    <a:pt x="0" y="315180"/>
                    <a:pt x="0" y="28098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lnTo>
                    <a:pt x="138113" y="0"/>
                  </a:lnTo>
                  <a:cubicBezTo>
                    <a:pt x="146003" y="0"/>
                    <a:pt x="152400" y="6397"/>
                    <a:pt x="152400" y="14288"/>
                  </a:cubicBezTo>
                  <a:cubicBezTo>
                    <a:pt x="152400" y="22178"/>
                    <a:pt x="146003" y="28575"/>
                    <a:pt x="138113" y="28575"/>
                  </a:cubicBezTo>
                  <a:lnTo>
                    <a:pt x="61913" y="28575"/>
                  </a:lnTo>
                  <a:close/>
                  <a:moveTo>
                    <a:pt x="239281" y="123825"/>
                  </a:moveTo>
                  <a:lnTo>
                    <a:pt x="328613" y="123825"/>
                  </a:lnTo>
                  <a:cubicBezTo>
                    <a:pt x="336503" y="123825"/>
                    <a:pt x="342900" y="130222"/>
                    <a:pt x="342900" y="138113"/>
                  </a:cubicBezTo>
                  <a:cubicBezTo>
                    <a:pt x="342900" y="146003"/>
                    <a:pt x="336503" y="152400"/>
                    <a:pt x="328613" y="152400"/>
                  </a:cubicBezTo>
                  <a:lnTo>
                    <a:pt x="204778" y="152400"/>
                  </a:lnTo>
                  <a:cubicBezTo>
                    <a:pt x="196887" y="152400"/>
                    <a:pt x="190490" y="146003"/>
                    <a:pt x="190490" y="138113"/>
                  </a:cubicBezTo>
                  <a:lnTo>
                    <a:pt x="190490" y="14288"/>
                  </a:lnTo>
                  <a:cubicBezTo>
                    <a:pt x="190490" y="6397"/>
                    <a:pt x="196887" y="0"/>
                    <a:pt x="204778" y="0"/>
                  </a:cubicBezTo>
                  <a:cubicBezTo>
                    <a:pt x="212670" y="0"/>
                    <a:pt x="219065" y="6397"/>
                    <a:pt x="219065" y="14288"/>
                  </a:cubicBezTo>
                  <a:lnTo>
                    <a:pt x="219065" y="103628"/>
                  </a:lnTo>
                  <a:lnTo>
                    <a:pt x="318510" y="4185"/>
                  </a:lnTo>
                  <a:cubicBezTo>
                    <a:pt x="324090" y="-1395"/>
                    <a:pt x="333135" y="-1395"/>
                    <a:pt x="338715" y="4185"/>
                  </a:cubicBezTo>
                  <a:cubicBezTo>
                    <a:pt x="344294" y="9764"/>
                    <a:pt x="344294" y="18811"/>
                    <a:pt x="338715" y="24390"/>
                  </a:cubicBezTo>
                  <a:lnTo>
                    <a:pt x="239281" y="123825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4027FF-2642-7C42-2205-7F7DB8A1654B}"/>
              </a:ext>
            </a:extLst>
          </p:cNvPr>
          <p:cNvGrpSpPr/>
          <p:nvPr/>
        </p:nvGrpSpPr>
        <p:grpSpPr>
          <a:xfrm>
            <a:off x="8107680" y="1915987"/>
            <a:ext cx="3474720" cy="1733208"/>
            <a:chOff x="8107680" y="1915987"/>
            <a:chExt cx="3474720" cy="1733208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EF4980A-86B6-DD38-9BCF-F1FD8BAC570C}"/>
                </a:ext>
              </a:extLst>
            </p:cNvPr>
            <p:cNvSpPr/>
            <p:nvPr/>
          </p:nvSpPr>
          <p:spPr>
            <a:xfrm>
              <a:off x="8107680" y="1915987"/>
              <a:ext cx="3474720" cy="1733208"/>
            </a:xfrm>
            <a:prstGeom prst="roundRect">
              <a:avLst>
                <a:gd name="adj" fmla="val 7608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274320" anchor="b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More Productive</a:t>
              </a:r>
            </a:p>
          </p:txBody>
        </p:sp>
        <p:sp>
          <p:nvSpPr>
            <p:cNvPr id="6" name="Graphic 57">
              <a:extLst>
                <a:ext uri="{FF2B5EF4-FFF2-40B4-BE49-F238E27FC236}">
                  <a16:creationId xmlns:a16="http://schemas.microsoft.com/office/drawing/2014/main" id="{F076D9A3-A5B5-5757-7EDB-83D9C86D60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4540" y="2317838"/>
              <a:ext cx="548640" cy="548640"/>
            </a:xfrm>
            <a:custGeom>
              <a:avLst/>
              <a:gdLst>
                <a:gd name="connsiteX0" fmla="*/ 323850 w 381000"/>
                <a:gd name="connsiteY0" fmla="*/ 0 h 381000"/>
                <a:gd name="connsiteX1" fmla="*/ 342900 w 381000"/>
                <a:gd name="connsiteY1" fmla="*/ 19050 h 381000"/>
                <a:gd name="connsiteX2" fmla="*/ 342900 w 381000"/>
                <a:gd name="connsiteY2" fmla="*/ 114299 h 381000"/>
                <a:gd name="connsiteX3" fmla="*/ 323850 w 381000"/>
                <a:gd name="connsiteY3" fmla="*/ 133350 h 381000"/>
                <a:gd name="connsiteX4" fmla="*/ 304800 w 381000"/>
                <a:gd name="connsiteY4" fmla="*/ 114300 h 381000"/>
                <a:gd name="connsiteX5" fmla="*/ 304800 w 381000"/>
                <a:gd name="connsiteY5" fmla="*/ 65041 h 381000"/>
                <a:gd name="connsiteX6" fmla="*/ 194445 w 381000"/>
                <a:gd name="connsiteY6" fmla="*/ 175395 h 381000"/>
                <a:gd name="connsiteX7" fmla="*/ 180975 w 381000"/>
                <a:gd name="connsiteY7" fmla="*/ 180975 h 381000"/>
                <a:gd name="connsiteX8" fmla="*/ 167505 w 381000"/>
                <a:gd name="connsiteY8" fmla="*/ 175395 h 381000"/>
                <a:gd name="connsiteX9" fmla="*/ 133350 w 381000"/>
                <a:gd name="connsiteY9" fmla="*/ 141241 h 381000"/>
                <a:gd name="connsiteX10" fmla="*/ 32520 w 381000"/>
                <a:gd name="connsiteY10" fmla="*/ 242070 h 381000"/>
                <a:gd name="connsiteX11" fmla="*/ 5580 w 381000"/>
                <a:gd name="connsiteY11" fmla="*/ 242070 h 381000"/>
                <a:gd name="connsiteX12" fmla="*/ 5580 w 381000"/>
                <a:gd name="connsiteY12" fmla="*/ 215130 h 381000"/>
                <a:gd name="connsiteX13" fmla="*/ 119880 w 381000"/>
                <a:gd name="connsiteY13" fmla="*/ 100829 h 381000"/>
                <a:gd name="connsiteX14" fmla="*/ 133350 w 381000"/>
                <a:gd name="connsiteY14" fmla="*/ 95250 h 381000"/>
                <a:gd name="connsiteX15" fmla="*/ 146820 w 381000"/>
                <a:gd name="connsiteY15" fmla="*/ 100829 h 381000"/>
                <a:gd name="connsiteX16" fmla="*/ 180975 w 381000"/>
                <a:gd name="connsiteY16" fmla="*/ 134985 h 381000"/>
                <a:gd name="connsiteX17" fmla="*/ 277860 w 381000"/>
                <a:gd name="connsiteY17" fmla="*/ 38100 h 381000"/>
                <a:gd name="connsiteX18" fmla="*/ 228600 w 381000"/>
                <a:gd name="connsiteY18" fmla="*/ 38100 h 381000"/>
                <a:gd name="connsiteX19" fmla="*/ 209550 w 381000"/>
                <a:gd name="connsiteY19" fmla="*/ 19050 h 381000"/>
                <a:gd name="connsiteX20" fmla="*/ 228600 w 381000"/>
                <a:gd name="connsiteY20" fmla="*/ 0 h 381000"/>
                <a:gd name="connsiteX21" fmla="*/ 323850 w 381000"/>
                <a:gd name="connsiteY21" fmla="*/ 0 h 381000"/>
                <a:gd name="connsiteX22" fmla="*/ 381000 w 381000"/>
                <a:gd name="connsiteY22" fmla="*/ 276225 h 381000"/>
                <a:gd name="connsiteX23" fmla="*/ 276225 w 381000"/>
                <a:gd name="connsiteY23" fmla="*/ 381000 h 381000"/>
                <a:gd name="connsiteX24" fmla="*/ 171450 w 381000"/>
                <a:gd name="connsiteY24" fmla="*/ 276225 h 381000"/>
                <a:gd name="connsiteX25" fmla="*/ 276225 w 381000"/>
                <a:gd name="connsiteY25" fmla="*/ 171450 h 381000"/>
                <a:gd name="connsiteX26" fmla="*/ 381000 w 381000"/>
                <a:gd name="connsiteY26" fmla="*/ 276225 h 381000"/>
                <a:gd name="connsiteX27" fmla="*/ 340111 w 381000"/>
                <a:gd name="connsiteY27" fmla="*/ 231389 h 381000"/>
                <a:gd name="connsiteX28" fmla="*/ 326639 w 381000"/>
                <a:gd name="connsiteY28" fmla="*/ 231389 h 381000"/>
                <a:gd name="connsiteX29" fmla="*/ 257175 w 381000"/>
                <a:gd name="connsiteY29" fmla="*/ 300855 h 381000"/>
                <a:gd name="connsiteX30" fmla="*/ 225811 w 381000"/>
                <a:gd name="connsiteY30" fmla="*/ 269489 h 381000"/>
                <a:gd name="connsiteX31" fmla="*/ 212339 w 381000"/>
                <a:gd name="connsiteY31" fmla="*/ 269489 h 381000"/>
                <a:gd name="connsiteX32" fmla="*/ 212339 w 381000"/>
                <a:gd name="connsiteY32" fmla="*/ 282961 h 381000"/>
                <a:gd name="connsiteX33" fmla="*/ 250439 w 381000"/>
                <a:gd name="connsiteY33" fmla="*/ 321061 h 381000"/>
                <a:gd name="connsiteX34" fmla="*/ 263911 w 381000"/>
                <a:gd name="connsiteY34" fmla="*/ 321061 h 381000"/>
                <a:gd name="connsiteX35" fmla="*/ 340111 w 381000"/>
                <a:gd name="connsiteY35" fmla="*/ 244861 h 381000"/>
                <a:gd name="connsiteX36" fmla="*/ 340111 w 381000"/>
                <a:gd name="connsiteY36" fmla="*/ 231389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1000" h="381000">
                  <a:moveTo>
                    <a:pt x="323850" y="0"/>
                  </a:moveTo>
                  <a:cubicBezTo>
                    <a:pt x="334371" y="0"/>
                    <a:pt x="342900" y="8529"/>
                    <a:pt x="342900" y="19050"/>
                  </a:cubicBezTo>
                  <a:lnTo>
                    <a:pt x="342900" y="114299"/>
                  </a:lnTo>
                  <a:cubicBezTo>
                    <a:pt x="342900" y="124821"/>
                    <a:pt x="334371" y="133350"/>
                    <a:pt x="323850" y="133350"/>
                  </a:cubicBezTo>
                  <a:cubicBezTo>
                    <a:pt x="313329" y="133350"/>
                    <a:pt x="304800" y="124821"/>
                    <a:pt x="304800" y="114300"/>
                  </a:cubicBezTo>
                  <a:lnTo>
                    <a:pt x="304800" y="65041"/>
                  </a:lnTo>
                  <a:lnTo>
                    <a:pt x="194445" y="175395"/>
                  </a:lnTo>
                  <a:cubicBezTo>
                    <a:pt x="190873" y="178967"/>
                    <a:pt x="186027" y="180975"/>
                    <a:pt x="180975" y="180975"/>
                  </a:cubicBezTo>
                  <a:cubicBezTo>
                    <a:pt x="175923" y="180975"/>
                    <a:pt x="171077" y="178967"/>
                    <a:pt x="167505" y="175395"/>
                  </a:cubicBezTo>
                  <a:lnTo>
                    <a:pt x="133350" y="141241"/>
                  </a:lnTo>
                  <a:lnTo>
                    <a:pt x="32520" y="242070"/>
                  </a:lnTo>
                  <a:cubicBezTo>
                    <a:pt x="25081" y="249509"/>
                    <a:pt x="13019" y="249509"/>
                    <a:pt x="5580" y="242070"/>
                  </a:cubicBezTo>
                  <a:cubicBezTo>
                    <a:pt x="-1860" y="234631"/>
                    <a:pt x="-1860" y="222569"/>
                    <a:pt x="5580" y="215130"/>
                  </a:cubicBezTo>
                  <a:lnTo>
                    <a:pt x="119880" y="100829"/>
                  </a:lnTo>
                  <a:cubicBezTo>
                    <a:pt x="123452" y="97257"/>
                    <a:pt x="128298" y="95250"/>
                    <a:pt x="133350" y="95250"/>
                  </a:cubicBezTo>
                  <a:cubicBezTo>
                    <a:pt x="138402" y="95250"/>
                    <a:pt x="143248" y="97257"/>
                    <a:pt x="146820" y="100829"/>
                  </a:cubicBezTo>
                  <a:lnTo>
                    <a:pt x="180975" y="134985"/>
                  </a:lnTo>
                  <a:lnTo>
                    <a:pt x="277860" y="38100"/>
                  </a:lnTo>
                  <a:lnTo>
                    <a:pt x="228600" y="38100"/>
                  </a:lnTo>
                  <a:cubicBezTo>
                    <a:pt x="218079" y="38100"/>
                    <a:pt x="209550" y="29571"/>
                    <a:pt x="209550" y="19050"/>
                  </a:cubicBezTo>
                  <a:cubicBezTo>
                    <a:pt x="209550" y="8529"/>
                    <a:pt x="218079" y="0"/>
                    <a:pt x="228600" y="0"/>
                  </a:cubicBezTo>
                  <a:lnTo>
                    <a:pt x="323850" y="0"/>
                  </a:lnTo>
                  <a:close/>
                  <a:moveTo>
                    <a:pt x="381000" y="276225"/>
                  </a:moveTo>
                  <a:cubicBezTo>
                    <a:pt x="381000" y="334091"/>
                    <a:pt x="334091" y="381000"/>
                    <a:pt x="276225" y="381000"/>
                  </a:cubicBezTo>
                  <a:cubicBezTo>
                    <a:pt x="218359" y="381000"/>
                    <a:pt x="171450" y="334091"/>
                    <a:pt x="171450" y="276225"/>
                  </a:cubicBezTo>
                  <a:cubicBezTo>
                    <a:pt x="171450" y="218359"/>
                    <a:pt x="218359" y="171450"/>
                    <a:pt x="276225" y="171450"/>
                  </a:cubicBezTo>
                  <a:cubicBezTo>
                    <a:pt x="334091" y="171450"/>
                    <a:pt x="381000" y="218359"/>
                    <a:pt x="381000" y="276225"/>
                  </a:cubicBezTo>
                  <a:close/>
                  <a:moveTo>
                    <a:pt x="340111" y="231389"/>
                  </a:moveTo>
                  <a:cubicBezTo>
                    <a:pt x="336391" y="227670"/>
                    <a:pt x="330359" y="227670"/>
                    <a:pt x="326639" y="231389"/>
                  </a:cubicBezTo>
                  <a:lnTo>
                    <a:pt x="257175" y="300855"/>
                  </a:lnTo>
                  <a:lnTo>
                    <a:pt x="225811" y="269489"/>
                  </a:lnTo>
                  <a:cubicBezTo>
                    <a:pt x="222091" y="265770"/>
                    <a:pt x="216059" y="265770"/>
                    <a:pt x="212339" y="269489"/>
                  </a:cubicBezTo>
                  <a:cubicBezTo>
                    <a:pt x="208620" y="273209"/>
                    <a:pt x="208620" y="279241"/>
                    <a:pt x="212339" y="282961"/>
                  </a:cubicBezTo>
                  <a:lnTo>
                    <a:pt x="250439" y="321061"/>
                  </a:lnTo>
                  <a:cubicBezTo>
                    <a:pt x="254159" y="324780"/>
                    <a:pt x="260191" y="324780"/>
                    <a:pt x="263911" y="321061"/>
                  </a:cubicBezTo>
                  <a:lnTo>
                    <a:pt x="340111" y="244861"/>
                  </a:lnTo>
                  <a:cubicBezTo>
                    <a:pt x="343830" y="241141"/>
                    <a:pt x="343830" y="235109"/>
                    <a:pt x="340111" y="231389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5775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093F4F6-842F-670C-B93D-32BF47182E15}"/>
              </a:ext>
            </a:extLst>
          </p:cNvPr>
          <p:cNvSpPr txBox="1">
            <a:spLocks/>
          </p:cNvSpPr>
          <p:nvPr/>
        </p:nvSpPr>
        <p:spPr>
          <a:xfrm>
            <a:off x="0" y="1165098"/>
            <a:ext cx="12192000" cy="9140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kern="1200">
                <a:solidFill>
                  <a:schemeClr val="accent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97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/>
            </a:pPr>
            <a:r>
              <a:rPr kumimoji="0" lang="en-US" sz="6350" b="1" i="0" u="none" strike="noStrike" kern="1200" cap="none" spc="-50" normalizeH="0" baseline="0" noProof="0">
                <a:ln w="3175"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pace Grotesk Medium"/>
                <a:ea typeface="Open Sans Semibold"/>
                <a:cs typeface="Space Grotesk Medium" pitchFamily="2" charset="0"/>
              </a:rPr>
              <a:t>Announcing .NET 8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461C13-A4A3-D7F5-CB60-99FA8B4566C7}"/>
              </a:ext>
            </a:extLst>
          </p:cNvPr>
          <p:cNvGrpSpPr/>
          <p:nvPr/>
        </p:nvGrpSpPr>
        <p:grpSpPr>
          <a:xfrm>
            <a:off x="1378877" y="2252569"/>
            <a:ext cx="4389120" cy="2255822"/>
            <a:chOff x="858375" y="2252568"/>
            <a:chExt cx="4464784" cy="2446433"/>
          </a:xfrm>
        </p:grpSpPr>
        <p:sp>
          <p:nvSpPr>
            <p:cNvPr id="14" name="Rounded Rectangle 21">
              <a:extLst>
                <a:ext uri="{FF2B5EF4-FFF2-40B4-BE49-F238E27FC236}">
                  <a16:creationId xmlns:a16="http://schemas.microsoft.com/office/drawing/2014/main" id="{099A2535-AAEE-3D84-E5BD-7FAB4B26A4E7}"/>
                </a:ext>
              </a:extLst>
            </p:cNvPr>
            <p:cNvSpPr/>
            <p:nvPr/>
          </p:nvSpPr>
          <p:spPr>
            <a:xfrm>
              <a:off x="858375" y="2252568"/>
              <a:ext cx="4464784" cy="2446433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5" name="Text Placeholder 1">
              <a:extLst>
                <a:ext uri="{FF2B5EF4-FFF2-40B4-BE49-F238E27FC236}">
                  <a16:creationId xmlns:a16="http://schemas.microsoft.com/office/drawing/2014/main" id="{847F1FFA-F262-320C-FC33-D027B1FAC331}"/>
                </a:ext>
              </a:extLst>
            </p:cNvPr>
            <p:cNvSpPr txBox="1">
              <a:spLocks/>
            </p:cNvSpPr>
            <p:nvPr/>
          </p:nvSpPr>
          <p:spPr>
            <a:xfrm>
              <a:off x="1990748" y="2858768"/>
              <a:ext cx="2200039" cy="99719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7200" b="1" i="0" u="none" strike="noStrike" kern="0" cap="none" spc="-50" normalizeH="0" baseline="0" noProof="0">
                  <a:ln>
                    <a:noFill/>
                  </a:ln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Medium" pitchFamily="2" charset="0"/>
                </a:rPr>
                <a:t>&gt;21k</a:t>
              </a:r>
              <a:endParaRPr kumimoji="0" lang="en-US" sz="4800" b="1" i="0" u="none" strike="noStrike" kern="0" cap="none" spc="-50" normalizeH="0" baseline="0" noProof="0">
                <a:ln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Medium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A2DF0C-DF6C-6E87-D018-6FD90F9EEA91}"/>
                </a:ext>
              </a:extLst>
            </p:cNvPr>
            <p:cNvSpPr txBox="1"/>
            <p:nvPr/>
          </p:nvSpPr>
          <p:spPr>
            <a:xfrm>
              <a:off x="1403286" y="3803723"/>
              <a:ext cx="337496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Medium" pitchFamily="2" charset="0"/>
                </a:rPr>
                <a:t>Contributions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4C72AD-5989-4B7A-9331-31A3E8653A72}"/>
              </a:ext>
            </a:extLst>
          </p:cNvPr>
          <p:cNvGrpSpPr/>
          <p:nvPr/>
        </p:nvGrpSpPr>
        <p:grpSpPr>
          <a:xfrm>
            <a:off x="6286500" y="2252569"/>
            <a:ext cx="4389120" cy="2255822"/>
            <a:chOff x="6286500" y="2252568"/>
            <a:chExt cx="4464784" cy="2446433"/>
          </a:xfrm>
        </p:grpSpPr>
        <p:sp>
          <p:nvSpPr>
            <p:cNvPr id="18" name="Rounded Rectangle 21">
              <a:extLst>
                <a:ext uri="{FF2B5EF4-FFF2-40B4-BE49-F238E27FC236}">
                  <a16:creationId xmlns:a16="http://schemas.microsoft.com/office/drawing/2014/main" id="{12FDA5D0-9E4F-BAC8-7BD1-93ECECDD1F19}"/>
                </a:ext>
              </a:extLst>
            </p:cNvPr>
            <p:cNvSpPr/>
            <p:nvPr/>
          </p:nvSpPr>
          <p:spPr>
            <a:xfrm>
              <a:off x="6286500" y="2252568"/>
              <a:ext cx="4464784" cy="2446433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9" name="Text Placeholder 1">
              <a:extLst>
                <a:ext uri="{FF2B5EF4-FFF2-40B4-BE49-F238E27FC236}">
                  <a16:creationId xmlns:a16="http://schemas.microsoft.com/office/drawing/2014/main" id="{0E45E6DA-2CE5-1732-51D2-4C9659C816DC}"/>
                </a:ext>
              </a:extLst>
            </p:cNvPr>
            <p:cNvSpPr txBox="1">
              <a:spLocks/>
            </p:cNvSpPr>
            <p:nvPr/>
          </p:nvSpPr>
          <p:spPr>
            <a:xfrm>
              <a:off x="7418873" y="2858768"/>
              <a:ext cx="2200039" cy="99719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7200" b="1" i="0" u="none" strike="noStrike" kern="0" cap="none" spc="-500" normalizeH="0" baseline="0" noProof="0">
                  <a:ln>
                    <a:noFill/>
                  </a:ln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Medium" pitchFamily="2" charset="0"/>
                </a:rPr>
                <a:t>&gt;</a:t>
              </a:r>
              <a:r>
                <a:rPr kumimoji="0" lang="en-US" sz="4800" b="1" i="0" u="none" strike="noStrike" kern="0" cap="none" spc="-500" normalizeH="0" baseline="0" noProof="0">
                  <a:ln>
                    <a:noFill/>
                  </a:ln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Medium" pitchFamily="2" charset="0"/>
                </a:rPr>
                <a:t> </a:t>
              </a:r>
              <a:r>
                <a:rPr kumimoji="0" lang="en-US" sz="7200" b="1" i="0" u="none" strike="noStrike" kern="0" cap="none" spc="-500" normalizeH="0" baseline="0" noProof="0">
                  <a:ln>
                    <a:noFill/>
                  </a:ln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Medium" pitchFamily="2" charset="0"/>
                </a:rPr>
                <a:t>9</a:t>
              </a:r>
              <a:r>
                <a:rPr kumimoji="0" lang="en-US" sz="4800" b="1" i="0" u="none" strike="noStrike" kern="0" cap="none" spc="-500" normalizeH="0" baseline="0" noProof="0">
                  <a:ln>
                    <a:noFill/>
                  </a:ln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Medium" pitchFamily="2" charset="0"/>
                </a:rPr>
                <a:t> </a:t>
              </a:r>
              <a:r>
                <a:rPr kumimoji="0" lang="en-US" sz="7200" b="1" i="0" u="none" strike="noStrike" kern="0" cap="none" spc="-500" normalizeH="0" baseline="0" noProof="0">
                  <a:ln>
                    <a:noFill/>
                  </a:ln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Medium" pitchFamily="2" charset="0"/>
                </a:rPr>
                <a:t>k</a:t>
              </a:r>
              <a:endParaRPr kumimoji="0" lang="en-US" sz="4800" b="1" i="0" u="none" strike="noStrike" kern="0" cap="none" spc="-500" normalizeH="0" baseline="0" noProof="0">
                <a:ln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Medium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3C3775-B3C0-DFEB-3E67-759F5B5BCB13}"/>
                </a:ext>
              </a:extLst>
            </p:cNvPr>
            <p:cNvSpPr txBox="1"/>
            <p:nvPr/>
          </p:nvSpPr>
          <p:spPr>
            <a:xfrm>
              <a:off x="6831411" y="3803723"/>
              <a:ext cx="337496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Medium" pitchFamily="2" charset="0"/>
                </a:rPr>
                <a:t>Community members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919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1.04167E-6 0.0636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07407E-6 L -2.91667E-6 0.06366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D7DE-E5CE-F0E9-B369-003150858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/>
              <a:t>Container Size Improvements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7C93F3-6706-239C-9797-96C277E82050}"/>
              </a:ext>
            </a:extLst>
          </p:cNvPr>
          <p:cNvGrpSpPr/>
          <p:nvPr/>
        </p:nvGrpSpPr>
        <p:grpSpPr>
          <a:xfrm>
            <a:off x="609596" y="1480359"/>
            <a:ext cx="10972804" cy="4768041"/>
            <a:chOff x="609596" y="1480359"/>
            <a:chExt cx="10972804" cy="476804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36EF266-7140-436E-5200-6A9912645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9598" y="1818861"/>
              <a:ext cx="10972802" cy="4429539"/>
            </a:xfrm>
            <a:prstGeom prst="roundRect">
              <a:avLst>
                <a:gd name="adj" fmla="val 471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6932A5B4-E8B7-4BDA-27BC-203100A5F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09598" y="5842642"/>
              <a:ext cx="10972802" cy="40575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aphicFrame>
          <p:nvGraphicFramePr>
            <p:cNvPr id="13" name="Chart 12">
              <a:extLst>
                <a:ext uri="{FF2B5EF4-FFF2-40B4-BE49-F238E27FC236}">
                  <a16:creationId xmlns:a16="http://schemas.microsoft.com/office/drawing/2014/main" id="{29B20080-C876-79E1-429B-18DA23A2C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69002984"/>
                </p:ext>
              </p:extLst>
            </p:nvPr>
          </p:nvGraphicFramePr>
          <p:xfrm>
            <a:off x="609596" y="1480359"/>
            <a:ext cx="5284750" cy="47239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4" name="Chart 13">
              <a:extLst>
                <a:ext uri="{FF2B5EF4-FFF2-40B4-BE49-F238E27FC236}">
                  <a16:creationId xmlns:a16="http://schemas.microsoft.com/office/drawing/2014/main" id="{067686A7-49B5-59A6-A3C0-1D3B022C6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8650786"/>
                </p:ext>
              </p:extLst>
            </p:nvPr>
          </p:nvGraphicFramePr>
          <p:xfrm>
            <a:off x="6285981" y="1480359"/>
            <a:ext cx="5296418" cy="47239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E9F8FAA-BA08-65FF-DE04-C6E8C9C5D3B9}"/>
                </a:ext>
              </a:extLst>
            </p:cNvPr>
            <p:cNvGrpSpPr/>
            <p:nvPr/>
          </p:nvGrpSpPr>
          <p:grpSpPr>
            <a:xfrm>
              <a:off x="4312525" y="5910832"/>
              <a:ext cx="3566950" cy="276999"/>
              <a:chOff x="1371600" y="6410153"/>
              <a:chExt cx="4951014" cy="27699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73511D-67EA-3D22-5301-09C1721C37C1}"/>
                  </a:ext>
                </a:extLst>
              </p:cNvPr>
              <p:cNvSpPr txBox="1"/>
              <p:nvPr/>
            </p:nvSpPr>
            <p:spPr>
              <a:xfrm>
                <a:off x="1371600" y="6410153"/>
                <a:ext cx="24917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36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b="1" kern="0">
                    <a:ln w="3175">
                      <a:noFill/>
                    </a:ln>
                    <a:solidFill>
                      <a:srgbClr val="4006DA"/>
                    </a:solidFill>
                    <a:latin typeface="Open Sans (body)"/>
                    <a:ea typeface="Open Sans Semibold"/>
                    <a:cs typeface="Open Sans Semibold"/>
                  </a:rPr>
                  <a:t>Compressed (MB)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0952E6-B27C-B41F-B481-E8A5B12B82AC}"/>
                  </a:ext>
                </a:extLst>
              </p:cNvPr>
              <p:cNvSpPr txBox="1"/>
              <p:nvPr/>
            </p:nvSpPr>
            <p:spPr>
              <a:xfrm>
                <a:off x="3830905" y="6410153"/>
                <a:ext cx="24917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 b="1" kern="0">
                    <a:ln w="3175">
                      <a:noFill/>
                    </a:ln>
                    <a:solidFill>
                      <a:srgbClr val="A731C8"/>
                    </a:solidFill>
                    <a:latin typeface="Open Sans (body)"/>
                    <a:ea typeface="Open Sans Semibold"/>
                    <a:cs typeface="Open Sans Semibold"/>
                  </a:rPr>
                  <a:t>Uncompressed (MB)</a:t>
                </a: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CC012DF-223D-1B59-6742-0F9087B71A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4327" y="1994150"/>
              <a:ext cx="11672" cy="310896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55D081A-4ACD-2039-E237-C93F53742A34}"/>
              </a:ext>
            </a:extLst>
          </p:cNvPr>
          <p:cNvSpPr txBox="1"/>
          <p:nvPr/>
        </p:nvSpPr>
        <p:spPr>
          <a:xfrm>
            <a:off x="586740" y="1573887"/>
            <a:ext cx="11018520" cy="538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Optimizations</a:t>
            </a:r>
          </a:p>
        </p:txBody>
      </p:sp>
    </p:spTree>
    <p:extLst>
      <p:ext uri="{BB962C8B-B14F-4D97-AF65-F5344CB8AC3E}">
        <p14:creationId xmlns:p14="http://schemas.microsoft.com/office/powerpoint/2010/main" val="3741083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9" grpId="0" animBg="1"/>
      <p:bldP spid="19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4398E-AEC9-DEBD-0F09-B645CC515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4845050" cy="2852737"/>
          </a:xfrm>
        </p:spPr>
        <p:txBody>
          <a:bodyPr/>
          <a:lstStyle/>
          <a:p>
            <a:pPr algn="ctr"/>
            <a:r>
              <a:rPr lang="en-US"/>
              <a:t>Native AOT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02C16-04ED-0CFA-F90B-1AFEB7D05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2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4606 L 2.91667E-6 4.07407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4398E-AEC9-DEBD-0F09-B645CC51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Before Native AOT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3B8BA-4BB6-2773-E6CF-628DE0C143C9}"/>
              </a:ext>
            </a:extLst>
          </p:cNvPr>
          <p:cNvSpPr txBox="1"/>
          <p:nvPr/>
        </p:nvSpPr>
        <p:spPr>
          <a:xfrm>
            <a:off x="584201" y="5220147"/>
            <a:ext cx="5367338" cy="437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1" i="0" u="none" strike="noStrike" kern="0" cap="none" spc="0" normalizeH="0" baseline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600"/>
              <a:t>Linux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5230F-E5DB-2493-BE3D-C8886645F88A}"/>
              </a:ext>
            </a:extLst>
          </p:cNvPr>
          <p:cNvSpPr txBox="1"/>
          <p:nvPr/>
        </p:nvSpPr>
        <p:spPr>
          <a:xfrm>
            <a:off x="6244773" y="5220147"/>
            <a:ext cx="5367338" cy="437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1" i="0" u="none" strike="noStrike" kern="0" cap="none" spc="0" normalizeH="0" baseline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600"/>
              <a:t>Windows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D4C4515-9AD9-B1AD-5FCB-9094B9AF8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5239" y="5042671"/>
            <a:ext cx="792072" cy="792072"/>
            <a:chOff x="10479388" y="5042671"/>
            <a:chExt cx="792072" cy="7920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273DEE1-B9B5-6EE1-6A02-7FE51CE31C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79388" y="5042671"/>
              <a:ext cx="792072" cy="792072"/>
            </a:xfrm>
            <a:prstGeom prst="ellipse">
              <a:avLst/>
            </a:prstGeom>
            <a:solidFill>
              <a:srgbClr val="F4F3F5"/>
            </a:solidFill>
            <a:ln w="9525" cap="flat" cmpd="sng" algn="ctr">
              <a:gradFill flip="none" rotWithShape="1">
                <a:gsLst>
                  <a:gs pos="0">
                    <a:srgbClr val="3803DB"/>
                  </a:gs>
                  <a:gs pos="100000">
                    <a:srgbClr val="B838C5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1" name="Picture 12" descr="Eliminating Microsoft, Part 4: Windows Server - JumpCloud">
              <a:extLst>
                <a:ext uri="{FF2B5EF4-FFF2-40B4-BE49-F238E27FC236}">
                  <a16:creationId xmlns:a16="http://schemas.microsoft.com/office/drawing/2014/main" id="{893268AE-8AD4-B255-B186-C6A7A0DA6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8432" y="5251715"/>
              <a:ext cx="373984" cy="373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4E4DCC-078B-E4DD-595F-6C6767CB0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54667" y="5042671"/>
            <a:ext cx="792072" cy="792072"/>
            <a:chOff x="4830403" y="5042671"/>
            <a:chExt cx="792072" cy="7920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D3A092-CE0F-2BB7-9E42-DA28F559E4E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0403" y="5042671"/>
              <a:ext cx="792072" cy="792072"/>
            </a:xfrm>
            <a:prstGeom prst="ellipse">
              <a:avLst/>
            </a:prstGeom>
            <a:solidFill>
              <a:srgbClr val="F4F3F5"/>
            </a:solidFill>
            <a:ln w="9525" cap="flat" cmpd="sng" algn="ctr">
              <a:gradFill flip="none" rotWithShape="1">
                <a:gsLst>
                  <a:gs pos="0">
                    <a:srgbClr val="3803DB"/>
                  </a:gs>
                  <a:gs pos="100000">
                    <a:srgbClr val="B838C5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51B3427-46F3-FD00-1F42-B901110B8758}"/>
                </a:ext>
              </a:extLst>
            </p:cNvPr>
            <p:cNvGrpSpPr/>
            <p:nvPr/>
          </p:nvGrpSpPr>
          <p:grpSpPr>
            <a:xfrm>
              <a:off x="5031185" y="5210107"/>
              <a:ext cx="390508" cy="457200"/>
              <a:chOff x="5100802" y="5210038"/>
              <a:chExt cx="390508" cy="457200"/>
            </a:xfrm>
          </p:grpSpPr>
          <p:pic>
            <p:nvPicPr>
              <p:cNvPr id="15" name="Picture 2" descr="Read Just Enough Linux | Leanpub">
                <a:extLst>
                  <a:ext uri="{FF2B5EF4-FFF2-40B4-BE49-F238E27FC236}">
                    <a16:creationId xmlns:a16="http://schemas.microsoft.com/office/drawing/2014/main" id="{F7E4DB2A-1151-261A-938B-ACEFE3B25699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0802" y="5210038"/>
                <a:ext cx="390508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Read Just Enough Linux | Leanpub">
                <a:extLst>
                  <a:ext uri="{FF2B5EF4-FFF2-40B4-BE49-F238E27FC236}">
                    <a16:creationId xmlns:a16="http://schemas.microsoft.com/office/drawing/2014/main" id="{B3F281FE-3213-B45D-E039-FDB7DD0C517B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1449" y="5218135"/>
                <a:ext cx="369214" cy="438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7" name="Contrast instructions text box">
            <a:extLst>
              <a:ext uri="{FF2B5EF4-FFF2-40B4-BE49-F238E27FC236}">
                <a16:creationId xmlns:a16="http://schemas.microsoft.com/office/drawing/2014/main" id="{0ACADDE0-004E-6C41-3DA9-58DFF62078C2}"/>
              </a:ext>
            </a:extLst>
          </p:cNvPr>
          <p:cNvSpPr txBox="1">
            <a:spLocks/>
          </p:cNvSpPr>
          <p:nvPr/>
        </p:nvSpPr>
        <p:spPr>
          <a:xfrm>
            <a:off x="1112142" y="4672986"/>
            <a:ext cx="10058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Published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Size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FCBA1AC-88EE-9803-5811-0A035D1C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12142" y="1781298"/>
            <a:ext cx="1005840" cy="2743200"/>
          </a:xfrm>
          <a:prstGeom prst="roundRect">
            <a:avLst>
              <a:gd name="adj" fmla="val 4859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90000">
                  <a:srgbClr val="B838C5"/>
                </a:gs>
                <a:gs pos="16000">
                  <a:srgbClr val="3803DB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/>
        </p:spPr>
        <p:txBody>
          <a:bodyPr lIns="0" tIns="45720" rIns="0" bIns="45720" rtlCol="0" anchor="t" anchorCtr="0"/>
          <a:lstStyle/>
          <a:p>
            <a:pPr algn="ctr" defTabSz="914367"/>
            <a:endParaRPr lang="en-US" sz="2000" kern="0" err="1">
              <a:solidFill>
                <a:srgbClr val="333333"/>
              </a:solidFill>
              <a:latin typeface="Segoe UI Semibold"/>
              <a:cs typeface="Segoe UI Semibold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5261C5B-CE1C-38C3-62C4-B48C5579A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238209" y="1781298"/>
            <a:ext cx="1005840" cy="2743200"/>
          </a:xfrm>
          <a:prstGeom prst="roundRect">
            <a:avLst>
              <a:gd name="adj" fmla="val 4859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90000">
                  <a:srgbClr val="B838C5"/>
                </a:gs>
                <a:gs pos="16000">
                  <a:srgbClr val="3803DB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/>
        </p:spPr>
        <p:txBody>
          <a:bodyPr lIns="0" tIns="45720" rIns="0" bIns="45720" rtlCol="0" anchor="t" anchorCtr="0"/>
          <a:lstStyle/>
          <a:p>
            <a:pPr algn="ctr" defTabSz="914367"/>
            <a:endParaRPr lang="en-US" sz="2000" kern="0" err="1">
              <a:solidFill>
                <a:srgbClr val="333333"/>
              </a:solidFill>
              <a:latin typeface="Segoe UI Semibold"/>
              <a:cs typeface="Segoe UI Semibold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4DB92E6-9B85-DEFC-5DF0-2EAAD75BF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364276" y="1781298"/>
            <a:ext cx="1005840" cy="2743200"/>
          </a:xfrm>
          <a:prstGeom prst="roundRect">
            <a:avLst>
              <a:gd name="adj" fmla="val 4859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90000">
                  <a:srgbClr val="B838C5"/>
                </a:gs>
                <a:gs pos="16000">
                  <a:srgbClr val="3803DB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/>
        </p:spPr>
        <p:txBody>
          <a:bodyPr lIns="0" tIns="45720" rIns="0" bIns="45720" rtlCol="0" anchor="t" anchorCtr="0"/>
          <a:lstStyle/>
          <a:p>
            <a:pPr algn="ctr" defTabSz="914367"/>
            <a:endParaRPr lang="en-US" sz="2000" kern="0" err="1">
              <a:solidFill>
                <a:srgbClr val="333333"/>
              </a:solidFill>
              <a:latin typeface="Segoe UI Semibold"/>
              <a:cs typeface="Segoe UI Semibold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4F2FF6D-4A02-98E0-45B5-A3651FAFC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90342" y="1781298"/>
            <a:ext cx="1005840" cy="2743200"/>
          </a:xfrm>
          <a:prstGeom prst="roundRect">
            <a:avLst>
              <a:gd name="adj" fmla="val 4859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90000">
                  <a:srgbClr val="B838C5"/>
                </a:gs>
                <a:gs pos="16000">
                  <a:srgbClr val="3803DB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/>
        </p:spPr>
        <p:txBody>
          <a:bodyPr lIns="0" tIns="45720" rIns="0" bIns="45720" rtlCol="0" anchor="t" anchorCtr="0"/>
          <a:lstStyle/>
          <a:p>
            <a:pPr algn="ctr" defTabSz="914367"/>
            <a:endParaRPr lang="en-US" sz="2000" kern="0" err="1">
              <a:solidFill>
                <a:srgbClr val="333333"/>
              </a:solidFill>
              <a:latin typeface="Segoe UI Semibold"/>
              <a:cs typeface="Segoe UI Semibold"/>
            </a:endParaRPr>
          </a:p>
        </p:txBody>
      </p:sp>
      <p:sp>
        <p:nvSpPr>
          <p:cNvPr id="22" name="Contrast instructions text box">
            <a:extLst>
              <a:ext uri="{FF2B5EF4-FFF2-40B4-BE49-F238E27FC236}">
                <a16:creationId xmlns:a16="http://schemas.microsoft.com/office/drawing/2014/main" id="{3BE2F4CE-D875-5572-E6C9-1BC5C673723D}"/>
              </a:ext>
            </a:extLst>
          </p:cNvPr>
          <p:cNvSpPr txBox="1">
            <a:spLocks/>
          </p:cNvSpPr>
          <p:nvPr/>
        </p:nvSpPr>
        <p:spPr>
          <a:xfrm>
            <a:off x="2238209" y="4672986"/>
            <a:ext cx="10058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Working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Set</a:t>
            </a:r>
          </a:p>
        </p:txBody>
      </p:sp>
      <p:sp>
        <p:nvSpPr>
          <p:cNvPr id="23" name="Contrast instructions text box">
            <a:extLst>
              <a:ext uri="{FF2B5EF4-FFF2-40B4-BE49-F238E27FC236}">
                <a16:creationId xmlns:a16="http://schemas.microsoft.com/office/drawing/2014/main" id="{B174E338-D0D0-7C24-BF59-0DE7FF28358B}"/>
              </a:ext>
            </a:extLst>
          </p:cNvPr>
          <p:cNvSpPr txBox="1">
            <a:spLocks/>
          </p:cNvSpPr>
          <p:nvPr/>
        </p:nvSpPr>
        <p:spPr>
          <a:xfrm>
            <a:off x="3364276" y="4672986"/>
            <a:ext cx="100584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Startup</a:t>
            </a:r>
          </a:p>
        </p:txBody>
      </p:sp>
      <p:sp>
        <p:nvSpPr>
          <p:cNvPr id="24" name="Contrast instructions text box">
            <a:extLst>
              <a:ext uri="{FF2B5EF4-FFF2-40B4-BE49-F238E27FC236}">
                <a16:creationId xmlns:a16="http://schemas.microsoft.com/office/drawing/2014/main" id="{8095FCD6-DE80-1F12-3081-4338FE4428F6}"/>
              </a:ext>
            </a:extLst>
          </p:cNvPr>
          <p:cNvSpPr txBox="1">
            <a:spLocks/>
          </p:cNvSpPr>
          <p:nvPr/>
        </p:nvSpPr>
        <p:spPr>
          <a:xfrm>
            <a:off x="4490342" y="4672986"/>
            <a:ext cx="100584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RPS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9FA471-E34F-5AD3-1491-39F473B756DE}"/>
              </a:ext>
            </a:extLst>
          </p:cNvPr>
          <p:cNvSpPr txBox="1"/>
          <p:nvPr/>
        </p:nvSpPr>
        <p:spPr>
          <a:xfrm>
            <a:off x="1105050" y="1430053"/>
            <a:ext cx="1005840" cy="492443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803D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95 MB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803D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B6809B-080B-EEDE-85A5-A6714E406B43}"/>
              </a:ext>
            </a:extLst>
          </p:cNvPr>
          <p:cNvSpPr txBox="1"/>
          <p:nvPr/>
        </p:nvSpPr>
        <p:spPr>
          <a:xfrm>
            <a:off x="2238209" y="1430053"/>
            <a:ext cx="1005840" cy="492443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803D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87 MB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803D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121B6B-A5A6-56BE-C035-1E410B720904}"/>
              </a:ext>
            </a:extLst>
          </p:cNvPr>
          <p:cNvSpPr txBox="1"/>
          <p:nvPr/>
        </p:nvSpPr>
        <p:spPr>
          <a:xfrm>
            <a:off x="3364276" y="1430053"/>
            <a:ext cx="1005840" cy="492443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803D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142ms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803D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3A4D33-CBD8-139D-DB85-54A783549F22}"/>
              </a:ext>
            </a:extLst>
          </p:cNvPr>
          <p:cNvSpPr txBox="1"/>
          <p:nvPr/>
        </p:nvSpPr>
        <p:spPr>
          <a:xfrm>
            <a:off x="4490342" y="1430053"/>
            <a:ext cx="1005840" cy="661720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803D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809K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803D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803D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9" name="Contrast instructions text box">
            <a:extLst>
              <a:ext uri="{FF2B5EF4-FFF2-40B4-BE49-F238E27FC236}">
                <a16:creationId xmlns:a16="http://schemas.microsoft.com/office/drawing/2014/main" id="{1535FBAC-0BDA-3771-7FE8-478AD9CA7A33}"/>
              </a:ext>
            </a:extLst>
          </p:cNvPr>
          <p:cNvSpPr txBox="1">
            <a:spLocks/>
          </p:cNvSpPr>
          <p:nvPr/>
        </p:nvSpPr>
        <p:spPr>
          <a:xfrm>
            <a:off x="6695818" y="4672986"/>
            <a:ext cx="10058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Published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Size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BF30FCB-0DE3-0C17-63AD-AE2716EAE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695818" y="1781298"/>
            <a:ext cx="1005840" cy="2743200"/>
          </a:xfrm>
          <a:prstGeom prst="roundRect">
            <a:avLst>
              <a:gd name="adj" fmla="val 4859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90000">
                  <a:srgbClr val="B838C5"/>
                </a:gs>
                <a:gs pos="16000">
                  <a:srgbClr val="3803DB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/>
        </p:spPr>
        <p:txBody>
          <a:bodyPr lIns="0" tIns="45720" rIns="0" bIns="45720" rtlCol="0" anchor="t" anchorCtr="0"/>
          <a:lstStyle/>
          <a:p>
            <a:pPr algn="ctr" defTabSz="914367"/>
            <a:endParaRPr lang="en-US" sz="2000" kern="0" err="1">
              <a:solidFill>
                <a:srgbClr val="333333"/>
              </a:solidFill>
              <a:latin typeface="Segoe UI Semibold"/>
              <a:cs typeface="Segoe UI Semibold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5F88D1F-32A5-1CCA-1655-C3EDDB16F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821885" y="1781298"/>
            <a:ext cx="1005840" cy="2743200"/>
          </a:xfrm>
          <a:prstGeom prst="roundRect">
            <a:avLst>
              <a:gd name="adj" fmla="val 4859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90000">
                  <a:srgbClr val="B838C5"/>
                </a:gs>
                <a:gs pos="16000">
                  <a:srgbClr val="3803DB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/>
        </p:spPr>
        <p:txBody>
          <a:bodyPr lIns="0" tIns="45720" rIns="0" bIns="45720" rtlCol="0" anchor="t" anchorCtr="0"/>
          <a:lstStyle/>
          <a:p>
            <a:pPr algn="ctr" defTabSz="914367"/>
            <a:endParaRPr lang="en-US" sz="2000" kern="0" err="1">
              <a:solidFill>
                <a:srgbClr val="333333"/>
              </a:solidFill>
              <a:latin typeface="Segoe UI Semibold"/>
              <a:cs typeface="Segoe UI Semibold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75E626-88C8-F928-965A-92A607535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947952" y="1781298"/>
            <a:ext cx="1005840" cy="2743200"/>
          </a:xfrm>
          <a:prstGeom prst="roundRect">
            <a:avLst>
              <a:gd name="adj" fmla="val 4859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90000">
                  <a:srgbClr val="B838C5"/>
                </a:gs>
                <a:gs pos="16000">
                  <a:srgbClr val="3803DB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/>
        </p:spPr>
        <p:txBody>
          <a:bodyPr lIns="0" tIns="45720" rIns="0" bIns="45720" rtlCol="0" anchor="t" anchorCtr="0"/>
          <a:lstStyle/>
          <a:p>
            <a:pPr algn="ctr" defTabSz="914367"/>
            <a:endParaRPr lang="en-US" sz="2000" kern="0" err="1">
              <a:solidFill>
                <a:srgbClr val="333333"/>
              </a:solidFill>
              <a:latin typeface="Segoe UI Semibold"/>
              <a:cs typeface="Segoe UI Semibold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D8792E8-D485-7151-50D4-ADBC95036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074018" y="1781298"/>
            <a:ext cx="1005840" cy="2743200"/>
          </a:xfrm>
          <a:prstGeom prst="roundRect">
            <a:avLst>
              <a:gd name="adj" fmla="val 4859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90000">
                  <a:srgbClr val="B838C5"/>
                </a:gs>
                <a:gs pos="16000">
                  <a:srgbClr val="3803DB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/>
        </p:spPr>
        <p:txBody>
          <a:bodyPr lIns="0" tIns="45720" rIns="0" bIns="45720" rtlCol="0" anchor="t" anchorCtr="0"/>
          <a:lstStyle/>
          <a:p>
            <a:pPr algn="ctr" defTabSz="914367"/>
            <a:endParaRPr lang="en-US" sz="2000" kern="0" err="1">
              <a:solidFill>
                <a:srgbClr val="333333"/>
              </a:solidFill>
              <a:latin typeface="Segoe UI Semibold"/>
              <a:cs typeface="Segoe UI Semibold"/>
            </a:endParaRPr>
          </a:p>
        </p:txBody>
      </p:sp>
      <p:sp>
        <p:nvSpPr>
          <p:cNvPr id="34" name="Contrast instructions text box">
            <a:extLst>
              <a:ext uri="{FF2B5EF4-FFF2-40B4-BE49-F238E27FC236}">
                <a16:creationId xmlns:a16="http://schemas.microsoft.com/office/drawing/2014/main" id="{0CB9FF11-3765-B45C-ED7B-278C187B9DB0}"/>
              </a:ext>
            </a:extLst>
          </p:cNvPr>
          <p:cNvSpPr txBox="1">
            <a:spLocks/>
          </p:cNvSpPr>
          <p:nvPr/>
        </p:nvSpPr>
        <p:spPr>
          <a:xfrm>
            <a:off x="7821885" y="4672986"/>
            <a:ext cx="10058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Working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Set</a:t>
            </a:r>
          </a:p>
        </p:txBody>
      </p:sp>
      <p:sp>
        <p:nvSpPr>
          <p:cNvPr id="35" name="Contrast instructions text box">
            <a:extLst>
              <a:ext uri="{FF2B5EF4-FFF2-40B4-BE49-F238E27FC236}">
                <a16:creationId xmlns:a16="http://schemas.microsoft.com/office/drawing/2014/main" id="{05A72973-FD4C-F68C-BF10-AB00572F101C}"/>
              </a:ext>
            </a:extLst>
          </p:cNvPr>
          <p:cNvSpPr txBox="1">
            <a:spLocks/>
          </p:cNvSpPr>
          <p:nvPr/>
        </p:nvSpPr>
        <p:spPr>
          <a:xfrm>
            <a:off x="8947952" y="4672986"/>
            <a:ext cx="100584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Startup</a:t>
            </a:r>
          </a:p>
        </p:txBody>
      </p:sp>
      <p:sp>
        <p:nvSpPr>
          <p:cNvPr id="36" name="Contrast instructions text box">
            <a:extLst>
              <a:ext uri="{FF2B5EF4-FFF2-40B4-BE49-F238E27FC236}">
                <a16:creationId xmlns:a16="http://schemas.microsoft.com/office/drawing/2014/main" id="{C02AB9D3-2156-3FD4-A1AE-CA2E4EE35BD0}"/>
              </a:ext>
            </a:extLst>
          </p:cNvPr>
          <p:cNvSpPr txBox="1">
            <a:spLocks/>
          </p:cNvSpPr>
          <p:nvPr/>
        </p:nvSpPr>
        <p:spPr>
          <a:xfrm>
            <a:off x="10074018" y="4672986"/>
            <a:ext cx="100584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RPS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C44D93-1266-E39F-D466-E38DFDCD8B8F}"/>
              </a:ext>
            </a:extLst>
          </p:cNvPr>
          <p:cNvSpPr txBox="1"/>
          <p:nvPr/>
        </p:nvSpPr>
        <p:spPr>
          <a:xfrm>
            <a:off x="6688726" y="1430053"/>
            <a:ext cx="1005840" cy="492443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803D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97 MB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803D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DADDA9-9724-8E79-D363-B0CF21E8A419}"/>
              </a:ext>
            </a:extLst>
          </p:cNvPr>
          <p:cNvSpPr txBox="1"/>
          <p:nvPr/>
        </p:nvSpPr>
        <p:spPr>
          <a:xfrm>
            <a:off x="7821885" y="1430053"/>
            <a:ext cx="1005840" cy="492443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803D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83 MB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803D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CFFFDA-1D60-0801-B925-AF89F1AC0F87}"/>
              </a:ext>
            </a:extLst>
          </p:cNvPr>
          <p:cNvSpPr txBox="1"/>
          <p:nvPr/>
        </p:nvSpPr>
        <p:spPr>
          <a:xfrm>
            <a:off x="8947952" y="1430053"/>
            <a:ext cx="1005840" cy="492443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803D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309ms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803D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926D7E-F03E-67BA-47A1-0665E7F5713F}"/>
              </a:ext>
            </a:extLst>
          </p:cNvPr>
          <p:cNvSpPr txBox="1"/>
          <p:nvPr/>
        </p:nvSpPr>
        <p:spPr>
          <a:xfrm>
            <a:off x="10074018" y="1430053"/>
            <a:ext cx="1005840" cy="661720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803D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746K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803D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803D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8723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7 L 0 -2.59259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4606 L -6.25E-7 3.33333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4606 L -6.25E-7 3.33333E-6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 animBg="1"/>
      <p:bldP spid="7" grpId="1" animBg="1"/>
      <p:bldP spid="8" grpId="0" animBg="1"/>
      <p:bldP spid="8" grpId="1" animBg="1"/>
      <p:bldP spid="17" grpId="0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4398E-AEC9-DEBD-0F09-B645CC515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pPr algn="ctr"/>
            <a:r>
              <a:rPr lang="en-US"/>
              <a:t>Native AOT in .NET 8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731208-ACC1-9820-F3C5-86292286B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821885" y="2695698"/>
            <a:ext cx="1005840" cy="1828800"/>
          </a:xfrm>
          <a:prstGeom prst="roundRect">
            <a:avLst>
              <a:gd name="adj" fmla="val 4859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90000">
                  <a:srgbClr val="B838C5"/>
                </a:gs>
                <a:gs pos="16000">
                  <a:srgbClr val="3803DB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/>
        </p:spPr>
        <p:txBody>
          <a:bodyPr lIns="0" tIns="45720" rIns="0" bIns="45720" rtlCol="0" anchor="t" anchorCtr="0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4DA7BA-E2BD-E310-FACC-E9AE31A0F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238209" y="3430089"/>
            <a:ext cx="1005840" cy="1097280"/>
          </a:xfrm>
          <a:prstGeom prst="roundRect">
            <a:avLst>
              <a:gd name="adj" fmla="val 4859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90000">
                  <a:srgbClr val="B838C5"/>
                </a:gs>
                <a:gs pos="16000">
                  <a:srgbClr val="3803DB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/>
        </p:spPr>
        <p:txBody>
          <a:bodyPr lIns="0" tIns="45720" rIns="0" bIns="45720" rtlCol="0" anchor="t" anchorCtr="0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555F58-62C7-CDB0-5BA1-A08644C08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364276" y="4177025"/>
            <a:ext cx="1005840" cy="347473"/>
          </a:xfrm>
          <a:prstGeom prst="roundRect">
            <a:avLst>
              <a:gd name="adj" fmla="val 14504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90000">
                  <a:srgbClr val="B838C5"/>
                </a:gs>
                <a:gs pos="16000">
                  <a:srgbClr val="3803DB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/>
        </p:spPr>
        <p:txBody>
          <a:bodyPr lIns="0" tIns="45720" rIns="0" bIns="45720" rtlCol="0" anchor="t" anchorCtr="0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CCEEB-A9FC-6792-E029-C962F051BBD7}"/>
              </a:ext>
            </a:extLst>
          </p:cNvPr>
          <p:cNvSpPr txBox="1"/>
          <p:nvPr/>
        </p:nvSpPr>
        <p:spPr>
          <a:xfrm>
            <a:off x="2238209" y="3074389"/>
            <a:ext cx="1005840" cy="523220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803D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40 MB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803D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5BD2C-6621-58BE-0737-6877FDE0BB69}"/>
              </a:ext>
            </a:extLst>
          </p:cNvPr>
          <p:cNvSpPr txBox="1"/>
          <p:nvPr/>
        </p:nvSpPr>
        <p:spPr>
          <a:xfrm>
            <a:off x="3364276" y="3825333"/>
            <a:ext cx="1005840" cy="523220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803D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34ms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803D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C56E8F-6F56-F62B-C709-5615AC9BF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90342" y="1882791"/>
            <a:ext cx="1005840" cy="2641707"/>
          </a:xfrm>
          <a:prstGeom prst="roundRect">
            <a:avLst>
              <a:gd name="adj" fmla="val 4859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90000">
                  <a:srgbClr val="B838C5"/>
                </a:gs>
                <a:gs pos="16000">
                  <a:srgbClr val="3803DB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/>
        </p:spPr>
        <p:txBody>
          <a:bodyPr lIns="0" tIns="45720" rIns="0" bIns="45720" rtlCol="0" anchor="t" anchorCtr="0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C2273-3AA5-040E-A234-6D554D882591}"/>
              </a:ext>
            </a:extLst>
          </p:cNvPr>
          <p:cNvSpPr txBox="1"/>
          <p:nvPr/>
        </p:nvSpPr>
        <p:spPr>
          <a:xfrm>
            <a:off x="584201" y="5220147"/>
            <a:ext cx="5367338" cy="437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Linux</a:t>
            </a:r>
          </a:p>
        </p:txBody>
      </p:sp>
      <p:sp>
        <p:nvSpPr>
          <p:cNvPr id="14" name="Contrast instructions text box">
            <a:extLst>
              <a:ext uri="{FF2B5EF4-FFF2-40B4-BE49-F238E27FC236}">
                <a16:creationId xmlns:a16="http://schemas.microsoft.com/office/drawing/2014/main" id="{5E437692-F4F1-833A-4CDA-4212FB007753}"/>
              </a:ext>
            </a:extLst>
          </p:cNvPr>
          <p:cNvSpPr txBox="1">
            <a:spLocks/>
          </p:cNvSpPr>
          <p:nvPr/>
        </p:nvSpPr>
        <p:spPr>
          <a:xfrm>
            <a:off x="1112142" y="4672986"/>
            <a:ext cx="10058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Published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Size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B9F8D9A-E959-52C7-DD32-E5C829D87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12142" y="4250178"/>
            <a:ext cx="1005840" cy="274320"/>
          </a:xfrm>
          <a:prstGeom prst="roundRect">
            <a:avLst>
              <a:gd name="adj" fmla="val 10646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90000">
                  <a:srgbClr val="B838C5"/>
                </a:gs>
                <a:gs pos="16000">
                  <a:srgbClr val="3803DB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/>
        </p:spPr>
        <p:txBody>
          <a:bodyPr lIns="0" tIns="45720" rIns="0" bIns="45720" rtlCol="0" anchor="t" anchorCtr="0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16" name="Contrast instructions text box">
            <a:extLst>
              <a:ext uri="{FF2B5EF4-FFF2-40B4-BE49-F238E27FC236}">
                <a16:creationId xmlns:a16="http://schemas.microsoft.com/office/drawing/2014/main" id="{9CB73357-FE37-2DBA-8F82-B15633E2DBE6}"/>
              </a:ext>
            </a:extLst>
          </p:cNvPr>
          <p:cNvSpPr txBox="1">
            <a:spLocks/>
          </p:cNvSpPr>
          <p:nvPr/>
        </p:nvSpPr>
        <p:spPr>
          <a:xfrm>
            <a:off x="2238209" y="4672986"/>
            <a:ext cx="10058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Working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Set</a:t>
            </a:r>
          </a:p>
        </p:txBody>
      </p:sp>
      <p:sp>
        <p:nvSpPr>
          <p:cNvPr id="17" name="Contrast instructions text box">
            <a:extLst>
              <a:ext uri="{FF2B5EF4-FFF2-40B4-BE49-F238E27FC236}">
                <a16:creationId xmlns:a16="http://schemas.microsoft.com/office/drawing/2014/main" id="{669530A8-544D-6DD8-ED88-F9E2CF403D06}"/>
              </a:ext>
            </a:extLst>
          </p:cNvPr>
          <p:cNvSpPr txBox="1">
            <a:spLocks/>
          </p:cNvSpPr>
          <p:nvPr/>
        </p:nvSpPr>
        <p:spPr>
          <a:xfrm>
            <a:off x="3364276" y="4672986"/>
            <a:ext cx="100584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Startup</a:t>
            </a:r>
          </a:p>
        </p:txBody>
      </p:sp>
      <p:sp>
        <p:nvSpPr>
          <p:cNvPr id="18" name="Contrast instructions text box">
            <a:extLst>
              <a:ext uri="{FF2B5EF4-FFF2-40B4-BE49-F238E27FC236}">
                <a16:creationId xmlns:a16="http://schemas.microsoft.com/office/drawing/2014/main" id="{60BEA938-2DBF-7EA6-CD3C-8F0262CF783D}"/>
              </a:ext>
            </a:extLst>
          </p:cNvPr>
          <p:cNvSpPr txBox="1">
            <a:spLocks/>
          </p:cNvSpPr>
          <p:nvPr/>
        </p:nvSpPr>
        <p:spPr>
          <a:xfrm>
            <a:off x="4490342" y="4672986"/>
            <a:ext cx="100584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RPS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2E2075-240E-3452-5AA3-2AC6F65AA9CF}"/>
              </a:ext>
            </a:extLst>
          </p:cNvPr>
          <p:cNvSpPr txBox="1"/>
          <p:nvPr/>
        </p:nvSpPr>
        <p:spPr>
          <a:xfrm>
            <a:off x="1105050" y="3917278"/>
            <a:ext cx="1005840" cy="338554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803D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9.97 MB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C20F37-E317-3543-C6AE-6AB2CFAF701E}"/>
              </a:ext>
            </a:extLst>
          </p:cNvPr>
          <p:cNvSpPr txBox="1"/>
          <p:nvPr/>
        </p:nvSpPr>
        <p:spPr>
          <a:xfrm>
            <a:off x="4490342" y="1520296"/>
            <a:ext cx="1005840" cy="646331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803D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724K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3803D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803D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F82FE-A353-A289-777C-6BB426F63D09}"/>
              </a:ext>
            </a:extLst>
          </p:cNvPr>
          <p:cNvSpPr txBox="1"/>
          <p:nvPr/>
        </p:nvSpPr>
        <p:spPr>
          <a:xfrm>
            <a:off x="6244773" y="5220147"/>
            <a:ext cx="5367338" cy="437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Windows</a:t>
            </a:r>
          </a:p>
        </p:txBody>
      </p:sp>
      <p:sp>
        <p:nvSpPr>
          <p:cNvPr id="22" name="Contrast instructions text box">
            <a:extLst>
              <a:ext uri="{FF2B5EF4-FFF2-40B4-BE49-F238E27FC236}">
                <a16:creationId xmlns:a16="http://schemas.microsoft.com/office/drawing/2014/main" id="{BBAE68D7-F0D8-DEEE-F339-586FEAFE5867}"/>
              </a:ext>
            </a:extLst>
          </p:cNvPr>
          <p:cNvSpPr txBox="1">
            <a:spLocks/>
          </p:cNvSpPr>
          <p:nvPr/>
        </p:nvSpPr>
        <p:spPr>
          <a:xfrm>
            <a:off x="6695818" y="4672986"/>
            <a:ext cx="10058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Published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Size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9FA14F9-9A7F-CAD6-91C2-64D250996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695818" y="4323330"/>
            <a:ext cx="1005840" cy="201168"/>
          </a:xfrm>
          <a:prstGeom prst="roundRect">
            <a:avLst>
              <a:gd name="adj" fmla="val 15512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90000">
                  <a:srgbClr val="B838C5"/>
                </a:gs>
                <a:gs pos="16000">
                  <a:srgbClr val="3803DB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/>
        </p:spPr>
        <p:txBody>
          <a:bodyPr lIns="0" tIns="45720" rIns="0" bIns="45720" rtlCol="0" anchor="t" anchorCtr="0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4890499-F81A-32C4-4D51-C3D08E21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947952" y="3866130"/>
            <a:ext cx="1005840" cy="658368"/>
          </a:xfrm>
          <a:prstGeom prst="roundRect">
            <a:avLst>
              <a:gd name="adj" fmla="val 4859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90000">
                  <a:srgbClr val="B838C5"/>
                </a:gs>
                <a:gs pos="16000">
                  <a:srgbClr val="3803DB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/>
        </p:spPr>
        <p:txBody>
          <a:bodyPr lIns="0" tIns="45720" rIns="0" bIns="45720" rtlCol="0" anchor="t" anchorCtr="0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82AFBF-91A7-F0D2-C416-CFE6390B5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074018" y="2056646"/>
            <a:ext cx="1005840" cy="2467852"/>
          </a:xfrm>
          <a:prstGeom prst="roundRect">
            <a:avLst>
              <a:gd name="adj" fmla="val 4859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90000">
                  <a:srgbClr val="B838C5"/>
                </a:gs>
                <a:gs pos="16000">
                  <a:srgbClr val="3803DB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/>
        </p:spPr>
        <p:txBody>
          <a:bodyPr lIns="0" tIns="45720" rIns="0" bIns="45720" rtlCol="0" anchor="t" anchorCtr="0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26" name="Contrast instructions text box">
            <a:extLst>
              <a:ext uri="{FF2B5EF4-FFF2-40B4-BE49-F238E27FC236}">
                <a16:creationId xmlns:a16="http://schemas.microsoft.com/office/drawing/2014/main" id="{6305FE87-90CD-5513-EBC9-3A26D1C07912}"/>
              </a:ext>
            </a:extLst>
          </p:cNvPr>
          <p:cNvSpPr txBox="1">
            <a:spLocks/>
          </p:cNvSpPr>
          <p:nvPr/>
        </p:nvSpPr>
        <p:spPr>
          <a:xfrm>
            <a:off x="7821885" y="4672986"/>
            <a:ext cx="10058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Working 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</a:b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Set</a:t>
            </a:r>
          </a:p>
        </p:txBody>
      </p:sp>
      <p:sp>
        <p:nvSpPr>
          <p:cNvPr id="27" name="Contrast instructions text box">
            <a:extLst>
              <a:ext uri="{FF2B5EF4-FFF2-40B4-BE49-F238E27FC236}">
                <a16:creationId xmlns:a16="http://schemas.microsoft.com/office/drawing/2014/main" id="{F3023910-DC1E-2F95-90EA-4424C550B70F}"/>
              </a:ext>
            </a:extLst>
          </p:cNvPr>
          <p:cNvSpPr txBox="1">
            <a:spLocks/>
          </p:cNvSpPr>
          <p:nvPr/>
        </p:nvSpPr>
        <p:spPr>
          <a:xfrm>
            <a:off x="8947952" y="4672986"/>
            <a:ext cx="100584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Startup</a:t>
            </a:r>
          </a:p>
        </p:txBody>
      </p:sp>
      <p:sp>
        <p:nvSpPr>
          <p:cNvPr id="28" name="Contrast instructions text box">
            <a:extLst>
              <a:ext uri="{FF2B5EF4-FFF2-40B4-BE49-F238E27FC236}">
                <a16:creationId xmlns:a16="http://schemas.microsoft.com/office/drawing/2014/main" id="{559A9AA8-344D-6D90-A923-A097AB82424E}"/>
              </a:ext>
            </a:extLst>
          </p:cNvPr>
          <p:cNvSpPr txBox="1">
            <a:spLocks/>
          </p:cNvSpPr>
          <p:nvPr/>
        </p:nvSpPr>
        <p:spPr>
          <a:xfrm>
            <a:off x="10074018" y="4672986"/>
            <a:ext cx="100584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2A92"/>
                </a:solidFill>
                <a:effectLst/>
                <a:uLnTx/>
                <a:uFillTx/>
                <a:latin typeface="Open Sans"/>
                <a:ea typeface="+mn-ea"/>
                <a:cs typeface="Segoe UI Semibold" panose="020B0702040204020203" pitchFamily="34" charset="0"/>
              </a:rPr>
              <a:t>RPS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AEDEBE-BE97-6FAA-63C3-2378ADA719C0}"/>
              </a:ext>
            </a:extLst>
          </p:cNvPr>
          <p:cNvSpPr txBox="1"/>
          <p:nvPr/>
        </p:nvSpPr>
        <p:spPr>
          <a:xfrm>
            <a:off x="6688726" y="3958232"/>
            <a:ext cx="1005840" cy="338554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803D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8.87 MB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169F29-43EB-8D98-44EB-E2A6C77AFE22}"/>
              </a:ext>
            </a:extLst>
          </p:cNvPr>
          <p:cNvSpPr txBox="1"/>
          <p:nvPr/>
        </p:nvSpPr>
        <p:spPr>
          <a:xfrm>
            <a:off x="7821885" y="2331632"/>
            <a:ext cx="1005840" cy="492443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803D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55 MB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803D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AFFB70-F97C-9268-F879-0F5A80733B61}"/>
              </a:ext>
            </a:extLst>
          </p:cNvPr>
          <p:cNvSpPr txBox="1"/>
          <p:nvPr/>
        </p:nvSpPr>
        <p:spPr>
          <a:xfrm>
            <a:off x="8947952" y="3497591"/>
            <a:ext cx="1005840" cy="492443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803D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74ms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3803DB"/>
              </a:solidFill>
              <a:effectLst/>
              <a:uLnTx/>
              <a:uFillTx/>
              <a:latin typeface="Open Sans"/>
              <a:ea typeface="+mn-ea"/>
              <a:cs typeface="Segoe UI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803D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B0C47A-3732-A556-F757-C874D53E8F23}"/>
              </a:ext>
            </a:extLst>
          </p:cNvPr>
          <p:cNvSpPr txBox="1"/>
          <p:nvPr/>
        </p:nvSpPr>
        <p:spPr>
          <a:xfrm>
            <a:off x="10074018" y="1694151"/>
            <a:ext cx="1005840" cy="677108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803D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706K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803D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803D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4699B9F-578D-CF09-1A00-2A0C28D89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5239" y="5042671"/>
            <a:ext cx="792072" cy="792072"/>
            <a:chOff x="10479388" y="5042671"/>
            <a:chExt cx="792072" cy="79207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856F7F-BB5B-5A9B-6731-989D8CEC587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479388" y="5042671"/>
              <a:ext cx="792072" cy="792072"/>
            </a:xfrm>
            <a:prstGeom prst="ellipse">
              <a:avLst/>
            </a:prstGeom>
            <a:solidFill>
              <a:srgbClr val="F4F3F5"/>
            </a:solidFill>
            <a:ln w="9525" cap="flat" cmpd="sng" algn="ctr">
              <a:gradFill flip="none" rotWithShape="1">
                <a:gsLst>
                  <a:gs pos="0">
                    <a:srgbClr val="3803DB"/>
                  </a:gs>
                  <a:gs pos="100000">
                    <a:srgbClr val="B838C5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5" name="Picture 12" descr="Eliminating Microsoft, Part 4: Windows Server - JumpCloud">
              <a:extLst>
                <a:ext uri="{FF2B5EF4-FFF2-40B4-BE49-F238E27FC236}">
                  <a16:creationId xmlns:a16="http://schemas.microsoft.com/office/drawing/2014/main" id="{7020D03A-CA14-5D73-0E62-BAE03DA7F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8432" y="5251715"/>
              <a:ext cx="373984" cy="373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9D02C15-E903-3AEE-2EE5-1AABF627F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54667" y="5042671"/>
            <a:ext cx="792072" cy="792072"/>
            <a:chOff x="4830403" y="5042671"/>
            <a:chExt cx="792072" cy="79207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2D72665-5A77-675E-CA0B-719CCCCA8DD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30403" y="5042671"/>
              <a:ext cx="792072" cy="792072"/>
            </a:xfrm>
            <a:prstGeom prst="ellipse">
              <a:avLst/>
            </a:prstGeom>
            <a:solidFill>
              <a:srgbClr val="F4F3F5"/>
            </a:solidFill>
            <a:ln w="9525" cap="flat" cmpd="sng" algn="ctr">
              <a:gradFill flip="none" rotWithShape="1">
                <a:gsLst>
                  <a:gs pos="0">
                    <a:srgbClr val="3803DB"/>
                  </a:gs>
                  <a:gs pos="100000">
                    <a:srgbClr val="B838C5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7392F10-7CF9-14BE-9DE8-E0119650D19A}"/>
                </a:ext>
              </a:extLst>
            </p:cNvPr>
            <p:cNvGrpSpPr/>
            <p:nvPr/>
          </p:nvGrpSpPr>
          <p:grpSpPr>
            <a:xfrm>
              <a:off x="5031185" y="5210107"/>
              <a:ext cx="390508" cy="457200"/>
              <a:chOff x="5100802" y="5210038"/>
              <a:chExt cx="390508" cy="457200"/>
            </a:xfrm>
          </p:grpSpPr>
          <p:pic>
            <p:nvPicPr>
              <p:cNvPr id="39" name="Picture 2" descr="Read Just Enough Linux | Leanpub">
                <a:extLst>
                  <a:ext uri="{FF2B5EF4-FFF2-40B4-BE49-F238E27FC236}">
                    <a16:creationId xmlns:a16="http://schemas.microsoft.com/office/drawing/2014/main" id="{40628976-7B19-C4C3-0626-A907BAC61DF0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0802" y="5210038"/>
                <a:ext cx="390508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Read Just Enough Linux | Leanpub">
                <a:extLst>
                  <a:ext uri="{FF2B5EF4-FFF2-40B4-BE49-F238E27FC236}">
                    <a16:creationId xmlns:a16="http://schemas.microsoft.com/office/drawing/2014/main" id="{BA094C85-C6A0-B8B9-6D34-32436039E278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1449" y="5218135"/>
                <a:ext cx="369214" cy="438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3460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2B1EB-12CB-1632-5AD2-AE11DE5B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9A3614-56C4-482C-99BC-6F83C4085F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AOT in .NET 8</a:t>
            </a:r>
          </a:p>
        </p:txBody>
      </p:sp>
    </p:spTree>
    <p:extLst>
      <p:ext uri="{BB962C8B-B14F-4D97-AF65-F5344CB8AC3E}">
        <p14:creationId xmlns:p14="http://schemas.microsoft.com/office/powerpoint/2010/main" val="367738188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9D5AC74-919B-2594-C936-05258C9AB450}"/>
              </a:ext>
            </a:extLst>
          </p:cNvPr>
          <p:cNvGrpSpPr/>
          <p:nvPr/>
        </p:nvGrpSpPr>
        <p:grpSpPr>
          <a:xfrm>
            <a:off x="2019300" y="2209799"/>
            <a:ext cx="9372600" cy="3797301"/>
            <a:chOff x="2019300" y="2209799"/>
            <a:chExt cx="9372600" cy="3797301"/>
          </a:xfrm>
        </p:grpSpPr>
        <p:sp>
          <p:nvSpPr>
            <p:cNvPr id="17" name="Rounded Rectangle 9">
              <a:extLst>
                <a:ext uri="{FF2B5EF4-FFF2-40B4-BE49-F238E27FC236}">
                  <a16:creationId xmlns:a16="http://schemas.microsoft.com/office/drawing/2014/main" id="{F398E4CE-AF29-ED8A-9FDF-3142DE581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019300" y="2209799"/>
              <a:ext cx="9372600" cy="3797301"/>
            </a:xfrm>
            <a:prstGeom prst="roundRect">
              <a:avLst>
                <a:gd name="adj" fmla="val 5023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064DAC1A-B90E-3C5F-713F-36B00BF1ED95}"/>
                </a:ext>
              </a:extLst>
            </p:cNvPr>
            <p:cNvSpPr txBox="1">
              <a:spLocks/>
            </p:cNvSpPr>
            <p:nvPr/>
          </p:nvSpPr>
          <p:spPr>
            <a:xfrm>
              <a:off x="3678380" y="2444209"/>
              <a:ext cx="7624618" cy="356289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8738" marR="0" lvl="0" indent="-58738" algn="l" defTabSz="914400" rtl="0" eaLnBrk="1" fontAlgn="auto" latinLnBrk="0" hangingPunct="1">
                <a:lnSpc>
                  <a:spcPct val="17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“Through our wind energy and hybrid projects, we have kept 1.9 billion cubic tons of CO2 out of the atmosphere.</a:t>
              </a:r>
            </a:p>
            <a:p>
              <a:pPr marL="58738" marR="0" lvl="0" indent="-58738" algn="l" defTabSz="914400" rtl="0" eaLnBrk="1" fontAlgn="auto" latinLnBrk="0" hangingPunct="1">
                <a:lnSpc>
                  <a:spcPct val="17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</a:t>
              </a:r>
              <a:r>
                <a:rPr lang="en-US" b="1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</a:rPr>
                <a:t>cloud-native capabilities of .NET effortlessly orchestrate our workloads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requiring 400,000 cores and petabytes of data. It is a natural fit for our high-performance computing…”</a:t>
              </a:r>
            </a:p>
            <a:p>
              <a:pPr marL="58738" marR="0" lvl="0" indent="-5873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54864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b="1" err="1">
                  <a:solidFill>
                    <a:schemeClr val="tx1"/>
                  </a:solidFill>
                </a:rPr>
                <a:t>Yavor</a:t>
              </a:r>
              <a:r>
                <a:rPr lang="en-US" b="1">
                  <a:solidFill>
                    <a:schemeClr val="tx1"/>
                  </a:solidFill>
                </a:rPr>
                <a:t> Hristov, Ph.D. </a:t>
              </a:r>
            </a:p>
            <a:p>
              <a:pPr marL="54864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b="1">
                  <a:solidFill>
                    <a:schemeClr val="tx1"/>
                  </a:solidFill>
                </a:rPr>
                <a:t>Plant Data &amp; Optimization</a:t>
              </a:r>
            </a:p>
            <a:p>
              <a:pPr marL="54864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b="1">
                  <a:solidFill>
                    <a:schemeClr val="tx1"/>
                  </a:solidFill>
                </a:rPr>
                <a:t>Vestas Wind Systems</a:t>
              </a:r>
            </a:p>
          </p:txBody>
        </p:sp>
      </p:grpSp>
      <p:sp>
        <p:nvSpPr>
          <p:cNvPr id="6" name="AutoShape 2" descr="image">
            <a:extLst>
              <a:ext uri="{FF2B5EF4-FFF2-40B4-BE49-F238E27FC236}">
                <a16:creationId xmlns:a16="http://schemas.microsoft.com/office/drawing/2014/main" id="{F39FECAB-DD17-E4D5-1838-2E227269C9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55E43-830E-00B2-7DED-D76E05F64972}"/>
              </a:ext>
            </a:extLst>
          </p:cNvPr>
          <p:cNvSpPr txBox="1">
            <a:spLocks/>
          </p:cNvSpPr>
          <p:nvPr/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-50" baseline="0">
                <a:solidFill>
                  <a:schemeClr val="tx2">
                    <a:lumMod val="5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/>
              <a:t>Vestas Wind 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9A730-7C3E-610B-227B-AA6E0300FD31}"/>
              </a:ext>
            </a:extLst>
          </p:cNvPr>
          <p:cNvSpPr txBox="1"/>
          <p:nvPr/>
        </p:nvSpPr>
        <p:spPr>
          <a:xfrm>
            <a:off x="609600" y="1926771"/>
            <a:ext cx="2890684" cy="2068286"/>
          </a:xfrm>
          <a:prstGeom prst="roundRect">
            <a:avLst>
              <a:gd name="adj" fmla="val 8829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 descr="A windmill with a body of water&#10;&#10;Description automatically generated">
            <a:extLst>
              <a:ext uri="{FF2B5EF4-FFF2-40B4-BE49-F238E27FC236}">
                <a16:creationId xmlns:a16="http://schemas.microsoft.com/office/drawing/2014/main" id="{EFEEDD6A-324E-5081-1FCD-F50C6B6369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232" y="2050630"/>
            <a:ext cx="2707420" cy="182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1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E22B48A-15C1-4185-DED8-26E89AA0C2A0}"/>
              </a:ext>
            </a:extLst>
          </p:cNvPr>
          <p:cNvGrpSpPr/>
          <p:nvPr/>
        </p:nvGrpSpPr>
        <p:grpSpPr>
          <a:xfrm>
            <a:off x="609600" y="1877066"/>
            <a:ext cx="2603500" cy="1222920"/>
            <a:chOff x="609600" y="1877066"/>
            <a:chExt cx="2603500" cy="122292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31F1F12-166E-00CA-B8DC-9982ECF381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37030" y="1877066"/>
              <a:ext cx="548640" cy="548695"/>
              <a:chOff x="2378210" y="2756054"/>
              <a:chExt cx="575831" cy="575889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49DE288-6754-0135-7BD4-BC8DAD37CCC9}"/>
                  </a:ext>
                </a:extLst>
              </p:cNvPr>
              <p:cNvSpPr/>
              <p:nvPr/>
            </p:nvSpPr>
            <p:spPr>
              <a:xfrm>
                <a:off x="2378210" y="2756054"/>
                <a:ext cx="575831" cy="575889"/>
              </a:xfrm>
              <a:custGeom>
                <a:avLst/>
                <a:gdLst>
                  <a:gd name="connsiteX0" fmla="*/ 42986 w 575831"/>
                  <a:gd name="connsiteY0" fmla="*/ 392948 h 575889"/>
                  <a:gd name="connsiteX1" fmla="*/ 18650 w 575831"/>
                  <a:gd name="connsiteY1" fmla="*/ 374498 h 575889"/>
                  <a:gd name="connsiteX2" fmla="*/ 202 w 575831"/>
                  <a:gd name="connsiteY2" fmla="*/ 392948 h 575889"/>
                  <a:gd name="connsiteX3" fmla="*/ 0 w 575831"/>
                  <a:gd name="connsiteY3" fmla="*/ 395884 h 575889"/>
                  <a:gd name="connsiteX4" fmla="*/ 0 w 575831"/>
                  <a:gd name="connsiteY4" fmla="*/ 496712 h 575889"/>
                  <a:gd name="connsiteX5" fmla="*/ 144 w 575831"/>
                  <a:gd name="connsiteY5" fmla="*/ 501751 h 575889"/>
                  <a:gd name="connsiteX6" fmla="*/ 74369 w 575831"/>
                  <a:gd name="connsiteY6" fmla="*/ 575745 h 575889"/>
                  <a:gd name="connsiteX7" fmla="*/ 79177 w 575831"/>
                  <a:gd name="connsiteY7" fmla="*/ 575889 h 575889"/>
                  <a:gd name="connsiteX8" fmla="*/ 179947 w 575831"/>
                  <a:gd name="connsiteY8" fmla="*/ 575889 h 575889"/>
                  <a:gd name="connsiteX9" fmla="*/ 182884 w 575831"/>
                  <a:gd name="connsiteY9" fmla="*/ 575717 h 575889"/>
                  <a:gd name="connsiteX10" fmla="*/ 201454 w 575831"/>
                  <a:gd name="connsiteY10" fmla="*/ 551474 h 575889"/>
                  <a:gd name="connsiteX11" fmla="*/ 182884 w 575831"/>
                  <a:gd name="connsiteY11" fmla="*/ 532903 h 575889"/>
                  <a:gd name="connsiteX12" fmla="*/ 179947 w 575831"/>
                  <a:gd name="connsiteY12" fmla="*/ 532702 h 575889"/>
                  <a:gd name="connsiteX13" fmla="*/ 79177 w 575831"/>
                  <a:gd name="connsiteY13" fmla="*/ 532702 h 575889"/>
                  <a:gd name="connsiteX14" fmla="*/ 75492 w 575831"/>
                  <a:gd name="connsiteY14" fmla="*/ 532529 h 575889"/>
                  <a:gd name="connsiteX15" fmla="*/ 43389 w 575831"/>
                  <a:gd name="connsiteY15" fmla="*/ 500398 h 575889"/>
                  <a:gd name="connsiteX16" fmla="*/ 43187 w 575831"/>
                  <a:gd name="connsiteY16" fmla="*/ 496712 h 575889"/>
                  <a:gd name="connsiteX17" fmla="*/ 43187 w 575831"/>
                  <a:gd name="connsiteY17" fmla="*/ 395884 h 575889"/>
                  <a:gd name="connsiteX18" fmla="*/ 42986 w 575831"/>
                  <a:gd name="connsiteY18" fmla="*/ 392948 h 575889"/>
                  <a:gd name="connsiteX19" fmla="*/ 575630 w 575831"/>
                  <a:gd name="connsiteY19" fmla="*/ 392948 h 575889"/>
                  <a:gd name="connsiteX20" fmla="*/ 551296 w 575831"/>
                  <a:gd name="connsiteY20" fmla="*/ 374498 h 575889"/>
                  <a:gd name="connsiteX21" fmla="*/ 532644 w 575831"/>
                  <a:gd name="connsiteY21" fmla="*/ 395884 h 575889"/>
                  <a:gd name="connsiteX22" fmla="*/ 532644 w 575831"/>
                  <a:gd name="connsiteY22" fmla="*/ 496712 h 575889"/>
                  <a:gd name="connsiteX23" fmla="*/ 532472 w 575831"/>
                  <a:gd name="connsiteY23" fmla="*/ 500398 h 575889"/>
                  <a:gd name="connsiteX24" fmla="*/ 496655 w 575831"/>
                  <a:gd name="connsiteY24" fmla="*/ 532702 h 575889"/>
                  <a:gd name="connsiteX25" fmla="*/ 395884 w 575831"/>
                  <a:gd name="connsiteY25" fmla="*/ 532702 h 575889"/>
                  <a:gd name="connsiteX26" fmla="*/ 392948 w 575831"/>
                  <a:gd name="connsiteY26" fmla="*/ 532903 h 575889"/>
                  <a:gd name="connsiteX27" fmla="*/ 374498 w 575831"/>
                  <a:gd name="connsiteY27" fmla="*/ 557238 h 575889"/>
                  <a:gd name="connsiteX28" fmla="*/ 395884 w 575831"/>
                  <a:gd name="connsiteY28" fmla="*/ 575889 h 575889"/>
                  <a:gd name="connsiteX29" fmla="*/ 496655 w 575831"/>
                  <a:gd name="connsiteY29" fmla="*/ 575889 h 575889"/>
                  <a:gd name="connsiteX30" fmla="*/ 501492 w 575831"/>
                  <a:gd name="connsiteY30" fmla="*/ 575745 h 575889"/>
                  <a:gd name="connsiteX31" fmla="*/ 575832 w 575831"/>
                  <a:gd name="connsiteY31" fmla="*/ 496712 h 575889"/>
                  <a:gd name="connsiteX32" fmla="*/ 575832 w 575831"/>
                  <a:gd name="connsiteY32" fmla="*/ 395884 h 575889"/>
                  <a:gd name="connsiteX33" fmla="*/ 575630 w 575831"/>
                  <a:gd name="connsiteY33" fmla="*/ 392948 h 575889"/>
                  <a:gd name="connsiteX34" fmla="*/ 201541 w 575831"/>
                  <a:gd name="connsiteY34" fmla="*/ 21594 h 575889"/>
                  <a:gd name="connsiteX35" fmla="*/ 179947 w 575831"/>
                  <a:gd name="connsiteY35" fmla="*/ 0 h 575889"/>
                  <a:gd name="connsiteX36" fmla="*/ 79177 w 575831"/>
                  <a:gd name="connsiteY36" fmla="*/ 0 h 575889"/>
                  <a:gd name="connsiteX37" fmla="*/ 74369 w 575831"/>
                  <a:gd name="connsiteY37" fmla="*/ 144 h 575889"/>
                  <a:gd name="connsiteX38" fmla="*/ 0 w 575831"/>
                  <a:gd name="connsiteY38" fmla="*/ 79177 h 575889"/>
                  <a:gd name="connsiteX39" fmla="*/ 0 w 575831"/>
                  <a:gd name="connsiteY39" fmla="*/ 180005 h 575889"/>
                  <a:gd name="connsiteX40" fmla="*/ 202 w 575831"/>
                  <a:gd name="connsiteY40" fmla="*/ 182942 h 575889"/>
                  <a:gd name="connsiteX41" fmla="*/ 24537 w 575831"/>
                  <a:gd name="connsiteY41" fmla="*/ 201391 h 575889"/>
                  <a:gd name="connsiteX42" fmla="*/ 43187 w 575831"/>
                  <a:gd name="connsiteY42" fmla="*/ 180005 h 575889"/>
                  <a:gd name="connsiteX43" fmla="*/ 43187 w 575831"/>
                  <a:gd name="connsiteY43" fmla="*/ 79177 h 575889"/>
                  <a:gd name="connsiteX44" fmla="*/ 43389 w 575831"/>
                  <a:gd name="connsiteY44" fmla="*/ 75492 h 575889"/>
                  <a:gd name="connsiteX45" fmla="*/ 79177 w 575831"/>
                  <a:gd name="connsiteY45" fmla="*/ 43187 h 575889"/>
                  <a:gd name="connsiteX46" fmla="*/ 179947 w 575831"/>
                  <a:gd name="connsiteY46" fmla="*/ 43187 h 575889"/>
                  <a:gd name="connsiteX47" fmla="*/ 182884 w 575831"/>
                  <a:gd name="connsiteY47" fmla="*/ 42986 h 575889"/>
                  <a:gd name="connsiteX48" fmla="*/ 201541 w 575831"/>
                  <a:gd name="connsiteY48" fmla="*/ 21594 h 575889"/>
                  <a:gd name="connsiteX49" fmla="*/ 501492 w 575831"/>
                  <a:gd name="connsiteY49" fmla="*/ 144 h 575889"/>
                  <a:gd name="connsiteX50" fmla="*/ 496655 w 575831"/>
                  <a:gd name="connsiteY50" fmla="*/ 0 h 575889"/>
                  <a:gd name="connsiteX51" fmla="*/ 395884 w 575831"/>
                  <a:gd name="connsiteY51" fmla="*/ 0 h 575889"/>
                  <a:gd name="connsiteX52" fmla="*/ 392948 w 575831"/>
                  <a:gd name="connsiteY52" fmla="*/ 202 h 575889"/>
                  <a:gd name="connsiteX53" fmla="*/ 374498 w 575831"/>
                  <a:gd name="connsiteY53" fmla="*/ 24537 h 575889"/>
                  <a:gd name="connsiteX54" fmla="*/ 392948 w 575831"/>
                  <a:gd name="connsiteY54" fmla="*/ 42986 h 575889"/>
                  <a:gd name="connsiteX55" fmla="*/ 395884 w 575831"/>
                  <a:gd name="connsiteY55" fmla="*/ 43187 h 575889"/>
                  <a:gd name="connsiteX56" fmla="*/ 496655 w 575831"/>
                  <a:gd name="connsiteY56" fmla="*/ 43187 h 575889"/>
                  <a:gd name="connsiteX57" fmla="*/ 500340 w 575831"/>
                  <a:gd name="connsiteY57" fmla="*/ 43360 h 575889"/>
                  <a:gd name="connsiteX58" fmla="*/ 532472 w 575831"/>
                  <a:gd name="connsiteY58" fmla="*/ 75492 h 575889"/>
                  <a:gd name="connsiteX59" fmla="*/ 532644 w 575831"/>
                  <a:gd name="connsiteY59" fmla="*/ 79177 h 575889"/>
                  <a:gd name="connsiteX60" fmla="*/ 532644 w 575831"/>
                  <a:gd name="connsiteY60" fmla="*/ 180005 h 575889"/>
                  <a:gd name="connsiteX61" fmla="*/ 532846 w 575831"/>
                  <a:gd name="connsiteY61" fmla="*/ 182942 h 575889"/>
                  <a:gd name="connsiteX62" fmla="*/ 557180 w 575831"/>
                  <a:gd name="connsiteY62" fmla="*/ 201391 h 575889"/>
                  <a:gd name="connsiteX63" fmla="*/ 575630 w 575831"/>
                  <a:gd name="connsiteY63" fmla="*/ 182942 h 575889"/>
                  <a:gd name="connsiteX64" fmla="*/ 575832 w 575831"/>
                  <a:gd name="connsiteY64" fmla="*/ 180005 h 575889"/>
                  <a:gd name="connsiteX65" fmla="*/ 575832 w 575831"/>
                  <a:gd name="connsiteY65" fmla="*/ 79177 h 575889"/>
                  <a:gd name="connsiteX66" fmla="*/ 575688 w 575831"/>
                  <a:gd name="connsiteY66" fmla="*/ 74167 h 575889"/>
                  <a:gd name="connsiteX67" fmla="*/ 501492 w 575831"/>
                  <a:gd name="connsiteY67" fmla="*/ 144 h 575889"/>
                  <a:gd name="connsiteX68" fmla="*/ 187232 w 575831"/>
                  <a:gd name="connsiteY68" fmla="*/ 331103 h 575889"/>
                  <a:gd name="connsiteX69" fmla="*/ 288002 w 575831"/>
                  <a:gd name="connsiteY69" fmla="*/ 230333 h 575889"/>
                  <a:gd name="connsiteX70" fmla="*/ 388773 w 575831"/>
                  <a:gd name="connsiteY70" fmla="*/ 331103 h 575889"/>
                  <a:gd name="connsiteX71" fmla="*/ 288002 w 575831"/>
                  <a:gd name="connsiteY71" fmla="*/ 431874 h 575889"/>
                  <a:gd name="connsiteX72" fmla="*/ 187232 w 575831"/>
                  <a:gd name="connsiteY72" fmla="*/ 331103 h 57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75831" h="575889">
                    <a:moveTo>
                      <a:pt x="42986" y="392948"/>
                    </a:moveTo>
                    <a:cubicBezTo>
                      <a:pt x="41360" y="381134"/>
                      <a:pt x="30465" y="372874"/>
                      <a:pt x="18650" y="374498"/>
                    </a:cubicBezTo>
                    <a:cubicBezTo>
                      <a:pt x="9061" y="375819"/>
                      <a:pt x="1521" y="383357"/>
                      <a:pt x="202" y="392948"/>
                    </a:cubicBezTo>
                    <a:lnTo>
                      <a:pt x="0" y="395884"/>
                    </a:lnTo>
                    <a:lnTo>
                      <a:pt x="0" y="496712"/>
                    </a:lnTo>
                    <a:lnTo>
                      <a:pt x="144" y="501751"/>
                    </a:lnTo>
                    <a:cubicBezTo>
                      <a:pt x="2685" y="541604"/>
                      <a:pt x="34507" y="573330"/>
                      <a:pt x="74369" y="575745"/>
                    </a:cubicBezTo>
                    <a:lnTo>
                      <a:pt x="79177" y="575889"/>
                    </a:lnTo>
                    <a:lnTo>
                      <a:pt x="179947" y="575889"/>
                    </a:lnTo>
                    <a:lnTo>
                      <a:pt x="182884" y="575717"/>
                    </a:lnTo>
                    <a:cubicBezTo>
                      <a:pt x="194707" y="574150"/>
                      <a:pt x="203021" y="563296"/>
                      <a:pt x="201454" y="551474"/>
                    </a:cubicBezTo>
                    <a:cubicBezTo>
                      <a:pt x="200172" y="541797"/>
                      <a:pt x="192559" y="534185"/>
                      <a:pt x="182884" y="532903"/>
                    </a:cubicBezTo>
                    <a:lnTo>
                      <a:pt x="179947" y="532702"/>
                    </a:lnTo>
                    <a:lnTo>
                      <a:pt x="79177" y="532702"/>
                    </a:lnTo>
                    <a:lnTo>
                      <a:pt x="75492" y="532529"/>
                    </a:lnTo>
                    <a:cubicBezTo>
                      <a:pt x="58530" y="530776"/>
                      <a:pt x="45126" y="517362"/>
                      <a:pt x="43389" y="500398"/>
                    </a:cubicBezTo>
                    <a:lnTo>
                      <a:pt x="43187" y="496712"/>
                    </a:lnTo>
                    <a:lnTo>
                      <a:pt x="43187" y="395884"/>
                    </a:lnTo>
                    <a:lnTo>
                      <a:pt x="42986" y="392948"/>
                    </a:lnTo>
                    <a:close/>
                    <a:moveTo>
                      <a:pt x="575630" y="392948"/>
                    </a:moveTo>
                    <a:cubicBezTo>
                      <a:pt x="574003" y="381134"/>
                      <a:pt x="563109" y="372874"/>
                      <a:pt x="551296" y="374498"/>
                    </a:cubicBezTo>
                    <a:cubicBezTo>
                      <a:pt x="540608" y="375969"/>
                      <a:pt x="532647" y="385099"/>
                      <a:pt x="532644" y="395884"/>
                    </a:cubicBezTo>
                    <a:lnTo>
                      <a:pt x="532644" y="496712"/>
                    </a:lnTo>
                    <a:lnTo>
                      <a:pt x="532472" y="500398"/>
                    </a:lnTo>
                    <a:cubicBezTo>
                      <a:pt x="530583" y="518755"/>
                      <a:pt x="515110" y="532711"/>
                      <a:pt x="496655" y="532702"/>
                    </a:cubicBezTo>
                    <a:lnTo>
                      <a:pt x="395884" y="532702"/>
                    </a:lnTo>
                    <a:lnTo>
                      <a:pt x="392948" y="532903"/>
                    </a:lnTo>
                    <a:cubicBezTo>
                      <a:pt x="381134" y="534530"/>
                      <a:pt x="372874" y="545425"/>
                      <a:pt x="374498" y="557238"/>
                    </a:cubicBezTo>
                    <a:cubicBezTo>
                      <a:pt x="375969" y="567926"/>
                      <a:pt x="385099" y="575886"/>
                      <a:pt x="395884" y="575889"/>
                    </a:cubicBezTo>
                    <a:lnTo>
                      <a:pt x="496655" y="575889"/>
                    </a:lnTo>
                    <a:lnTo>
                      <a:pt x="501492" y="575745"/>
                    </a:lnTo>
                    <a:cubicBezTo>
                      <a:pt x="543266" y="573189"/>
                      <a:pt x="575835" y="538564"/>
                      <a:pt x="575832" y="496712"/>
                    </a:cubicBezTo>
                    <a:lnTo>
                      <a:pt x="575832" y="395884"/>
                    </a:lnTo>
                    <a:lnTo>
                      <a:pt x="575630" y="392948"/>
                    </a:lnTo>
                    <a:close/>
                    <a:moveTo>
                      <a:pt x="201541" y="21594"/>
                    </a:moveTo>
                    <a:cubicBezTo>
                      <a:pt x="201541" y="9668"/>
                      <a:pt x="191873" y="0"/>
                      <a:pt x="179947" y="0"/>
                    </a:cubicBezTo>
                    <a:lnTo>
                      <a:pt x="79177" y="0"/>
                    </a:lnTo>
                    <a:lnTo>
                      <a:pt x="74369" y="144"/>
                    </a:lnTo>
                    <a:cubicBezTo>
                      <a:pt x="32584" y="2686"/>
                      <a:pt x="-1" y="37315"/>
                      <a:pt x="0" y="79177"/>
                    </a:cubicBezTo>
                    <a:lnTo>
                      <a:pt x="0" y="180005"/>
                    </a:lnTo>
                    <a:lnTo>
                      <a:pt x="202" y="182942"/>
                    </a:lnTo>
                    <a:cubicBezTo>
                      <a:pt x="1827" y="194756"/>
                      <a:pt x="12722" y="203016"/>
                      <a:pt x="24537" y="201391"/>
                    </a:cubicBezTo>
                    <a:cubicBezTo>
                      <a:pt x="35222" y="199920"/>
                      <a:pt x="43184" y="190791"/>
                      <a:pt x="43187" y="180005"/>
                    </a:cubicBezTo>
                    <a:lnTo>
                      <a:pt x="43187" y="79177"/>
                    </a:lnTo>
                    <a:lnTo>
                      <a:pt x="43389" y="75492"/>
                    </a:lnTo>
                    <a:cubicBezTo>
                      <a:pt x="45278" y="57144"/>
                      <a:pt x="60732" y="43194"/>
                      <a:pt x="79177" y="43187"/>
                    </a:cubicBezTo>
                    <a:lnTo>
                      <a:pt x="179947" y="43187"/>
                    </a:lnTo>
                    <a:lnTo>
                      <a:pt x="182884" y="42986"/>
                    </a:lnTo>
                    <a:cubicBezTo>
                      <a:pt x="193574" y="41518"/>
                      <a:pt x="201541" y="32384"/>
                      <a:pt x="201541" y="21594"/>
                    </a:cubicBezTo>
                    <a:close/>
                    <a:moveTo>
                      <a:pt x="501492" y="144"/>
                    </a:moveTo>
                    <a:lnTo>
                      <a:pt x="496655" y="0"/>
                    </a:lnTo>
                    <a:lnTo>
                      <a:pt x="395884" y="0"/>
                    </a:lnTo>
                    <a:lnTo>
                      <a:pt x="392948" y="202"/>
                    </a:lnTo>
                    <a:cubicBezTo>
                      <a:pt x="381134" y="1827"/>
                      <a:pt x="372874" y="12722"/>
                      <a:pt x="374498" y="24537"/>
                    </a:cubicBezTo>
                    <a:cubicBezTo>
                      <a:pt x="375819" y="34127"/>
                      <a:pt x="383357" y="41666"/>
                      <a:pt x="392948" y="42986"/>
                    </a:cubicBezTo>
                    <a:lnTo>
                      <a:pt x="395884" y="43187"/>
                    </a:lnTo>
                    <a:lnTo>
                      <a:pt x="496655" y="43187"/>
                    </a:lnTo>
                    <a:lnTo>
                      <a:pt x="500340" y="43360"/>
                    </a:lnTo>
                    <a:cubicBezTo>
                      <a:pt x="517313" y="45100"/>
                      <a:pt x="530733" y="58519"/>
                      <a:pt x="532472" y="75492"/>
                    </a:cubicBezTo>
                    <a:lnTo>
                      <a:pt x="532644" y="79177"/>
                    </a:lnTo>
                    <a:lnTo>
                      <a:pt x="532644" y="180005"/>
                    </a:lnTo>
                    <a:lnTo>
                      <a:pt x="532846" y="182942"/>
                    </a:lnTo>
                    <a:cubicBezTo>
                      <a:pt x="534473" y="194756"/>
                      <a:pt x="545367" y="203016"/>
                      <a:pt x="557180" y="201391"/>
                    </a:cubicBezTo>
                    <a:cubicBezTo>
                      <a:pt x="566771" y="200071"/>
                      <a:pt x="574312" y="192531"/>
                      <a:pt x="575630" y="182942"/>
                    </a:cubicBezTo>
                    <a:lnTo>
                      <a:pt x="575832" y="180005"/>
                    </a:lnTo>
                    <a:lnTo>
                      <a:pt x="575832" y="79177"/>
                    </a:lnTo>
                    <a:lnTo>
                      <a:pt x="575688" y="74167"/>
                    </a:lnTo>
                    <a:cubicBezTo>
                      <a:pt x="573163" y="34312"/>
                      <a:pt x="541354" y="2576"/>
                      <a:pt x="501492" y="144"/>
                    </a:cubicBezTo>
                    <a:close/>
                    <a:moveTo>
                      <a:pt x="187232" y="331103"/>
                    </a:moveTo>
                    <a:cubicBezTo>
                      <a:pt x="187232" y="275449"/>
                      <a:pt x="232348" y="230333"/>
                      <a:pt x="288002" y="230333"/>
                    </a:cubicBezTo>
                    <a:cubicBezTo>
                      <a:pt x="343656" y="230333"/>
                      <a:pt x="388773" y="275449"/>
                      <a:pt x="388773" y="331103"/>
                    </a:cubicBezTo>
                    <a:cubicBezTo>
                      <a:pt x="388773" y="386757"/>
                      <a:pt x="343656" y="431874"/>
                      <a:pt x="288002" y="431874"/>
                    </a:cubicBezTo>
                    <a:cubicBezTo>
                      <a:pt x="232348" y="431874"/>
                      <a:pt x="187232" y="386757"/>
                      <a:pt x="187232" y="331103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Calibri" panose="020F0502020204030204"/>
                  <a:cs typeface="Segoe UI" pitchFamily="34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064D8AAB-94DC-B608-5633-E524728949FC}"/>
                  </a:ext>
                </a:extLst>
              </p:cNvPr>
              <p:cNvSpPr/>
              <p:nvPr/>
            </p:nvSpPr>
            <p:spPr>
              <a:xfrm>
                <a:off x="2458340" y="2892814"/>
                <a:ext cx="416603" cy="158356"/>
              </a:xfrm>
              <a:custGeom>
                <a:avLst/>
                <a:gdLst>
                  <a:gd name="connsiteX0" fmla="*/ 41169 w 416603"/>
                  <a:gd name="connsiteY0" fmla="*/ 143756 h 158356"/>
                  <a:gd name="connsiteX1" fmla="*/ 40939 w 416603"/>
                  <a:gd name="connsiteY1" fmla="*/ 144361 h 158356"/>
                  <a:gd name="connsiteX2" fmla="*/ 40939 w 416603"/>
                  <a:gd name="connsiteY2" fmla="*/ 144419 h 158356"/>
                  <a:gd name="connsiteX3" fmla="*/ 13155 w 416603"/>
                  <a:gd name="connsiteY3" fmla="*/ 156972 h 158356"/>
                  <a:gd name="connsiteX4" fmla="*/ 602 w 416603"/>
                  <a:gd name="connsiteY4" fmla="*/ 128929 h 158356"/>
                  <a:gd name="connsiteX5" fmla="*/ 774 w 416603"/>
                  <a:gd name="connsiteY5" fmla="*/ 128497 h 158356"/>
                  <a:gd name="connsiteX6" fmla="*/ 3279 w 416603"/>
                  <a:gd name="connsiteY6" fmla="*/ 122739 h 158356"/>
                  <a:gd name="connsiteX7" fmla="*/ 11053 w 416603"/>
                  <a:gd name="connsiteY7" fmla="*/ 107882 h 158356"/>
                  <a:gd name="connsiteX8" fmla="*/ 45027 w 416603"/>
                  <a:gd name="connsiteY8" fmla="*/ 63917 h 158356"/>
                  <a:gd name="connsiteX9" fmla="*/ 207872 w 416603"/>
                  <a:gd name="connsiteY9" fmla="*/ 0 h 158356"/>
                  <a:gd name="connsiteX10" fmla="*/ 370689 w 416603"/>
                  <a:gd name="connsiteY10" fmla="*/ 63917 h 158356"/>
                  <a:gd name="connsiteX11" fmla="*/ 404663 w 416603"/>
                  <a:gd name="connsiteY11" fmla="*/ 107882 h 158356"/>
                  <a:gd name="connsiteX12" fmla="*/ 414970 w 416603"/>
                  <a:gd name="connsiteY12" fmla="*/ 128497 h 158356"/>
                  <a:gd name="connsiteX13" fmla="*/ 415143 w 416603"/>
                  <a:gd name="connsiteY13" fmla="*/ 128929 h 158356"/>
                  <a:gd name="connsiteX14" fmla="*/ 415200 w 416603"/>
                  <a:gd name="connsiteY14" fmla="*/ 129073 h 158356"/>
                  <a:gd name="connsiteX15" fmla="*/ 415200 w 416603"/>
                  <a:gd name="connsiteY15" fmla="*/ 129130 h 158356"/>
                  <a:gd name="connsiteX16" fmla="*/ 415229 w 416603"/>
                  <a:gd name="connsiteY16" fmla="*/ 129188 h 158356"/>
                  <a:gd name="connsiteX17" fmla="*/ 402590 w 416603"/>
                  <a:gd name="connsiteY17" fmla="*/ 156972 h 158356"/>
                  <a:gd name="connsiteX18" fmla="*/ 374806 w 416603"/>
                  <a:gd name="connsiteY18" fmla="*/ 144361 h 158356"/>
                  <a:gd name="connsiteX19" fmla="*/ 374575 w 416603"/>
                  <a:gd name="connsiteY19" fmla="*/ 143785 h 158356"/>
                  <a:gd name="connsiteX20" fmla="*/ 373309 w 416603"/>
                  <a:gd name="connsiteY20" fmla="*/ 140906 h 158356"/>
                  <a:gd name="connsiteX21" fmla="*/ 367378 w 416603"/>
                  <a:gd name="connsiteY21" fmla="*/ 129649 h 158356"/>
                  <a:gd name="connsiteX22" fmla="*/ 340169 w 416603"/>
                  <a:gd name="connsiteY22" fmla="*/ 94436 h 158356"/>
                  <a:gd name="connsiteX23" fmla="*/ 207872 w 416603"/>
                  <a:gd name="connsiteY23" fmla="*/ 43187 h 158356"/>
                  <a:gd name="connsiteX24" fmla="*/ 75575 w 416603"/>
                  <a:gd name="connsiteY24" fmla="*/ 94436 h 158356"/>
                  <a:gd name="connsiteX25" fmla="*/ 48367 w 416603"/>
                  <a:gd name="connsiteY25" fmla="*/ 129649 h 158356"/>
                  <a:gd name="connsiteX26" fmla="*/ 41169 w 416603"/>
                  <a:gd name="connsiteY26" fmla="*/ 143756 h 158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16603" h="158356">
                    <a:moveTo>
                      <a:pt x="41169" y="143756"/>
                    </a:moveTo>
                    <a:lnTo>
                      <a:pt x="40939" y="144361"/>
                    </a:lnTo>
                    <a:lnTo>
                      <a:pt x="40939" y="144419"/>
                    </a:lnTo>
                    <a:cubicBezTo>
                      <a:pt x="36717" y="155544"/>
                      <a:pt x="24293" y="161155"/>
                      <a:pt x="13155" y="156972"/>
                    </a:cubicBezTo>
                    <a:cubicBezTo>
                      <a:pt x="-4063" y="150522"/>
                      <a:pt x="544" y="129073"/>
                      <a:pt x="602" y="128929"/>
                    </a:cubicBezTo>
                    <a:lnTo>
                      <a:pt x="774" y="128497"/>
                    </a:lnTo>
                    <a:cubicBezTo>
                      <a:pt x="1525" y="126542"/>
                      <a:pt x="2361" y="124621"/>
                      <a:pt x="3279" y="122739"/>
                    </a:cubicBezTo>
                    <a:cubicBezTo>
                      <a:pt x="5007" y="119024"/>
                      <a:pt x="7540" y="113928"/>
                      <a:pt x="11053" y="107882"/>
                    </a:cubicBezTo>
                    <a:cubicBezTo>
                      <a:pt x="20456" y="91838"/>
                      <a:pt x="31874" y="77064"/>
                      <a:pt x="45027" y="63917"/>
                    </a:cubicBezTo>
                    <a:cubicBezTo>
                      <a:pt x="77331" y="31671"/>
                      <a:pt x="129415" y="0"/>
                      <a:pt x="207872" y="0"/>
                    </a:cubicBezTo>
                    <a:cubicBezTo>
                      <a:pt x="286358" y="0"/>
                      <a:pt x="338442" y="31671"/>
                      <a:pt x="370689" y="63917"/>
                    </a:cubicBezTo>
                    <a:cubicBezTo>
                      <a:pt x="383841" y="77064"/>
                      <a:pt x="395259" y="91838"/>
                      <a:pt x="404663" y="107882"/>
                    </a:cubicBezTo>
                    <a:cubicBezTo>
                      <a:pt x="408532" y="114527"/>
                      <a:pt x="411976" y="121414"/>
                      <a:pt x="414970" y="128497"/>
                    </a:cubicBezTo>
                    <a:lnTo>
                      <a:pt x="415143" y="128929"/>
                    </a:lnTo>
                    <a:lnTo>
                      <a:pt x="415200" y="129073"/>
                    </a:lnTo>
                    <a:lnTo>
                      <a:pt x="415200" y="129130"/>
                    </a:lnTo>
                    <a:lnTo>
                      <a:pt x="415229" y="129188"/>
                    </a:lnTo>
                    <a:cubicBezTo>
                      <a:pt x="419404" y="140350"/>
                      <a:pt x="413749" y="152785"/>
                      <a:pt x="402590" y="156972"/>
                    </a:cubicBezTo>
                    <a:cubicBezTo>
                      <a:pt x="391441" y="161017"/>
                      <a:pt x="379101" y="155417"/>
                      <a:pt x="374806" y="144361"/>
                    </a:cubicBezTo>
                    <a:lnTo>
                      <a:pt x="374575" y="143785"/>
                    </a:lnTo>
                    <a:cubicBezTo>
                      <a:pt x="374575" y="143785"/>
                      <a:pt x="373913" y="142202"/>
                      <a:pt x="373309" y="140906"/>
                    </a:cubicBezTo>
                    <a:cubicBezTo>
                      <a:pt x="371506" y="137065"/>
                      <a:pt x="369528" y="133308"/>
                      <a:pt x="367378" y="129649"/>
                    </a:cubicBezTo>
                    <a:cubicBezTo>
                      <a:pt x="359846" y="116802"/>
                      <a:pt x="350701" y="104968"/>
                      <a:pt x="340169" y="94436"/>
                    </a:cubicBezTo>
                    <a:cubicBezTo>
                      <a:pt x="314833" y="69100"/>
                      <a:pt x="273373" y="43187"/>
                      <a:pt x="207872" y="43187"/>
                    </a:cubicBezTo>
                    <a:cubicBezTo>
                      <a:pt x="142400" y="43187"/>
                      <a:pt x="100911" y="69100"/>
                      <a:pt x="75575" y="94436"/>
                    </a:cubicBezTo>
                    <a:cubicBezTo>
                      <a:pt x="65043" y="104965"/>
                      <a:pt x="55899" y="116799"/>
                      <a:pt x="48367" y="129649"/>
                    </a:cubicBezTo>
                    <a:cubicBezTo>
                      <a:pt x="45699" y="134209"/>
                      <a:pt x="43296" y="138919"/>
                      <a:pt x="41169" y="143756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Calibri" panose="020F0502020204030204"/>
                  <a:cs typeface="Segoe UI" pitchFamily="34" charset="0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9BE91F5-FE02-0236-85CB-6114B0404E05}"/>
                </a:ext>
              </a:extLst>
            </p:cNvPr>
            <p:cNvSpPr txBox="1"/>
            <p:nvPr/>
          </p:nvSpPr>
          <p:spPr>
            <a:xfrm>
              <a:off x="609600" y="2699876"/>
              <a:ext cx="26035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>
                  <a:ln w="3175">
                    <a:noFill/>
                  </a:ln>
                  <a:solidFill>
                    <a:srgbClr val="3A20A0"/>
                  </a:solidFill>
                  <a:latin typeface="Open Sans SemiBold"/>
                  <a:ea typeface="Open Sans SemiBold"/>
                  <a:cs typeface="Open Sans SemiBold"/>
                </a:rPr>
                <a:t>Observability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F110257-6F04-494D-EF87-AD1C7DB098A4}"/>
              </a:ext>
            </a:extLst>
          </p:cNvPr>
          <p:cNvGrpSpPr/>
          <p:nvPr/>
        </p:nvGrpSpPr>
        <p:grpSpPr>
          <a:xfrm>
            <a:off x="3399367" y="1877066"/>
            <a:ext cx="2603500" cy="1222920"/>
            <a:chOff x="3399367" y="1877066"/>
            <a:chExt cx="2603500" cy="1222920"/>
          </a:xfrm>
        </p:grpSpPr>
        <p:sp>
          <p:nvSpPr>
            <p:cNvPr id="72" name="Graphic 239">
              <a:extLst>
                <a:ext uri="{FF2B5EF4-FFF2-40B4-BE49-F238E27FC236}">
                  <a16:creationId xmlns:a16="http://schemas.microsoft.com/office/drawing/2014/main" id="{3A5B3336-7D07-68A5-528B-9CD2C8DD69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6737" y="1877066"/>
              <a:ext cx="548760" cy="548640"/>
            </a:xfrm>
            <a:custGeom>
              <a:avLst/>
              <a:gdLst>
                <a:gd name="connsiteX0" fmla="*/ 61913 w 381083"/>
                <a:gd name="connsiteY0" fmla="*/ 0 h 381000"/>
                <a:gd name="connsiteX1" fmla="*/ 0 w 381083"/>
                <a:gd name="connsiteY1" fmla="*/ 61913 h 381000"/>
                <a:gd name="connsiteX2" fmla="*/ 0 w 381083"/>
                <a:gd name="connsiteY2" fmla="*/ 280988 h 381000"/>
                <a:gd name="connsiteX3" fmla="*/ 61913 w 381083"/>
                <a:gd name="connsiteY3" fmla="*/ 342900 h 381000"/>
                <a:gd name="connsiteX4" fmla="*/ 153429 w 381083"/>
                <a:gd name="connsiteY4" fmla="*/ 342900 h 381000"/>
                <a:gd name="connsiteX5" fmla="*/ 157542 w 381083"/>
                <a:gd name="connsiteY5" fmla="*/ 331106 h 381000"/>
                <a:gd name="connsiteX6" fmla="*/ 233658 w 381083"/>
                <a:gd name="connsiteY6" fmla="*/ 178752 h 381000"/>
                <a:gd name="connsiteX7" fmla="*/ 318905 w 381083"/>
                <a:gd name="connsiteY7" fmla="*/ 178752 h 381000"/>
                <a:gd name="connsiteX8" fmla="*/ 342900 w 381083"/>
                <a:gd name="connsiteY8" fmla="*/ 226781 h 381000"/>
                <a:gd name="connsiteX9" fmla="*/ 342900 w 381083"/>
                <a:gd name="connsiteY9" fmla="*/ 61913 h 381000"/>
                <a:gd name="connsiteX10" fmla="*/ 280988 w 381083"/>
                <a:gd name="connsiteY10" fmla="*/ 0 h 381000"/>
                <a:gd name="connsiteX11" fmla="*/ 61913 w 381083"/>
                <a:gd name="connsiteY11" fmla="*/ 0 h 381000"/>
                <a:gd name="connsiteX12" fmla="*/ 272034 w 381083"/>
                <a:gd name="connsiteY12" fmla="*/ 119646 h 381000"/>
                <a:gd name="connsiteX13" fmla="*/ 143376 w 381083"/>
                <a:gd name="connsiteY13" fmla="*/ 248157 h 381000"/>
                <a:gd name="connsiteX14" fmla="*/ 123176 w 381083"/>
                <a:gd name="connsiteY14" fmla="*/ 248149 h 381000"/>
                <a:gd name="connsiteX15" fmla="*/ 70869 w 381083"/>
                <a:gd name="connsiteY15" fmla="*/ 195840 h 381000"/>
                <a:gd name="connsiteX16" fmla="*/ 70869 w 381083"/>
                <a:gd name="connsiteY16" fmla="*/ 175633 h 381000"/>
                <a:gd name="connsiteX17" fmla="*/ 91075 w 381083"/>
                <a:gd name="connsiteY17" fmla="*/ 175635 h 381000"/>
                <a:gd name="connsiteX18" fmla="*/ 133285 w 381083"/>
                <a:gd name="connsiteY18" fmla="*/ 217848 h 381000"/>
                <a:gd name="connsiteX19" fmla="*/ 251841 w 381083"/>
                <a:gd name="connsiteY19" fmla="*/ 99429 h 381000"/>
                <a:gd name="connsiteX20" fmla="*/ 272045 w 381083"/>
                <a:gd name="connsiteY20" fmla="*/ 99441 h 381000"/>
                <a:gd name="connsiteX21" fmla="*/ 272034 w 381083"/>
                <a:gd name="connsiteY21" fmla="*/ 119646 h 381000"/>
                <a:gd name="connsiteX22" fmla="*/ 250727 w 381083"/>
                <a:gd name="connsiteY22" fmla="*/ 187263 h 381000"/>
                <a:gd name="connsiteX23" fmla="*/ 174586 w 381083"/>
                <a:gd name="connsiteY23" fmla="*/ 339631 h 381000"/>
                <a:gd name="connsiteX24" fmla="*/ 200168 w 381083"/>
                <a:gd name="connsiteY24" fmla="*/ 381000 h 381000"/>
                <a:gd name="connsiteX25" fmla="*/ 352450 w 381083"/>
                <a:gd name="connsiteY25" fmla="*/ 381000 h 381000"/>
                <a:gd name="connsiteX26" fmla="*/ 378032 w 381083"/>
                <a:gd name="connsiteY26" fmla="*/ 339631 h 381000"/>
                <a:gd name="connsiteX27" fmla="*/ 301891 w 381083"/>
                <a:gd name="connsiteY27" fmla="*/ 187263 h 381000"/>
                <a:gd name="connsiteX28" fmla="*/ 250727 w 381083"/>
                <a:gd name="connsiteY28" fmla="*/ 187263 h 381000"/>
                <a:gd name="connsiteX29" fmla="*/ 285841 w 381083"/>
                <a:gd name="connsiteY29" fmla="*/ 238041 h 381000"/>
                <a:gd name="connsiteX30" fmla="*/ 285841 w 381083"/>
                <a:gd name="connsiteY30" fmla="*/ 295225 h 381000"/>
                <a:gd name="connsiteX31" fmla="*/ 276309 w 381083"/>
                <a:gd name="connsiteY31" fmla="*/ 304754 h 381000"/>
                <a:gd name="connsiteX32" fmla="*/ 266776 w 381083"/>
                <a:gd name="connsiteY32" fmla="*/ 295225 h 381000"/>
                <a:gd name="connsiteX33" fmla="*/ 266776 w 381083"/>
                <a:gd name="connsiteY33" fmla="*/ 238041 h 381000"/>
                <a:gd name="connsiteX34" fmla="*/ 276309 w 381083"/>
                <a:gd name="connsiteY34" fmla="*/ 228512 h 381000"/>
                <a:gd name="connsiteX35" fmla="*/ 285841 w 381083"/>
                <a:gd name="connsiteY35" fmla="*/ 238041 h 381000"/>
                <a:gd name="connsiteX36" fmla="*/ 276309 w 381083"/>
                <a:gd name="connsiteY36" fmla="*/ 342877 h 381000"/>
                <a:gd name="connsiteX37" fmla="*/ 266776 w 381083"/>
                <a:gd name="connsiteY37" fmla="*/ 333346 h 381000"/>
                <a:gd name="connsiteX38" fmla="*/ 276309 w 381083"/>
                <a:gd name="connsiteY38" fmla="*/ 323816 h 381000"/>
                <a:gd name="connsiteX39" fmla="*/ 285841 w 381083"/>
                <a:gd name="connsiteY39" fmla="*/ 333346 h 381000"/>
                <a:gd name="connsiteX40" fmla="*/ 276309 w 381083"/>
                <a:gd name="connsiteY40" fmla="*/ 342877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81083" h="381000">
                  <a:moveTo>
                    <a:pt x="61913" y="0"/>
                  </a:moveTo>
                  <a:cubicBezTo>
                    <a:pt x="27719" y="0"/>
                    <a:pt x="0" y="27719"/>
                    <a:pt x="0" y="61913"/>
                  </a:cubicBezTo>
                  <a:lnTo>
                    <a:pt x="0" y="280988"/>
                  </a:lnTo>
                  <a:cubicBezTo>
                    <a:pt x="0" y="315180"/>
                    <a:pt x="27719" y="342900"/>
                    <a:pt x="61913" y="342900"/>
                  </a:cubicBezTo>
                  <a:lnTo>
                    <a:pt x="153429" y="342900"/>
                  </a:lnTo>
                  <a:cubicBezTo>
                    <a:pt x="154252" y="338938"/>
                    <a:pt x="155606" y="334981"/>
                    <a:pt x="157542" y="331106"/>
                  </a:cubicBezTo>
                  <a:lnTo>
                    <a:pt x="233658" y="178752"/>
                  </a:lnTo>
                  <a:cubicBezTo>
                    <a:pt x="251212" y="143616"/>
                    <a:pt x="301350" y="143616"/>
                    <a:pt x="318905" y="178752"/>
                  </a:cubicBezTo>
                  <a:lnTo>
                    <a:pt x="342900" y="226781"/>
                  </a:lnTo>
                  <a:lnTo>
                    <a:pt x="342900" y="61913"/>
                  </a:lnTo>
                  <a:cubicBezTo>
                    <a:pt x="342900" y="27719"/>
                    <a:pt x="315180" y="0"/>
                    <a:pt x="280988" y="0"/>
                  </a:cubicBezTo>
                  <a:lnTo>
                    <a:pt x="61913" y="0"/>
                  </a:lnTo>
                  <a:close/>
                  <a:moveTo>
                    <a:pt x="272034" y="119646"/>
                  </a:moveTo>
                  <a:lnTo>
                    <a:pt x="143376" y="248157"/>
                  </a:lnTo>
                  <a:cubicBezTo>
                    <a:pt x="137794" y="253731"/>
                    <a:pt x="128753" y="253727"/>
                    <a:pt x="123176" y="248149"/>
                  </a:cubicBezTo>
                  <a:lnTo>
                    <a:pt x="70869" y="195840"/>
                  </a:lnTo>
                  <a:cubicBezTo>
                    <a:pt x="65289" y="190260"/>
                    <a:pt x="65289" y="181213"/>
                    <a:pt x="70869" y="175633"/>
                  </a:cubicBezTo>
                  <a:cubicBezTo>
                    <a:pt x="76449" y="170056"/>
                    <a:pt x="85495" y="170056"/>
                    <a:pt x="91075" y="175635"/>
                  </a:cubicBezTo>
                  <a:lnTo>
                    <a:pt x="133285" y="217848"/>
                  </a:lnTo>
                  <a:lnTo>
                    <a:pt x="251841" y="99429"/>
                  </a:lnTo>
                  <a:cubicBezTo>
                    <a:pt x="257423" y="93852"/>
                    <a:pt x="266470" y="93858"/>
                    <a:pt x="272045" y="99441"/>
                  </a:cubicBezTo>
                  <a:cubicBezTo>
                    <a:pt x="277623" y="105023"/>
                    <a:pt x="277618" y="114070"/>
                    <a:pt x="272034" y="119646"/>
                  </a:cubicBezTo>
                  <a:close/>
                  <a:moveTo>
                    <a:pt x="250727" y="187263"/>
                  </a:moveTo>
                  <a:lnTo>
                    <a:pt x="174586" y="339631"/>
                  </a:lnTo>
                  <a:cubicBezTo>
                    <a:pt x="165085" y="358639"/>
                    <a:pt x="178914" y="381000"/>
                    <a:pt x="200168" y="381000"/>
                  </a:cubicBezTo>
                  <a:lnTo>
                    <a:pt x="352450" y="381000"/>
                  </a:lnTo>
                  <a:cubicBezTo>
                    <a:pt x="373704" y="381000"/>
                    <a:pt x="387530" y="358641"/>
                    <a:pt x="378032" y="339631"/>
                  </a:cubicBezTo>
                  <a:lnTo>
                    <a:pt x="301891" y="187263"/>
                  </a:lnTo>
                  <a:cubicBezTo>
                    <a:pt x="291356" y="166179"/>
                    <a:pt x="261263" y="166179"/>
                    <a:pt x="250727" y="187263"/>
                  </a:cubicBezTo>
                  <a:close/>
                  <a:moveTo>
                    <a:pt x="285841" y="238041"/>
                  </a:moveTo>
                  <a:lnTo>
                    <a:pt x="285841" y="295225"/>
                  </a:lnTo>
                  <a:cubicBezTo>
                    <a:pt x="285841" y="300489"/>
                    <a:pt x="281574" y="304754"/>
                    <a:pt x="276309" y="304754"/>
                  </a:cubicBezTo>
                  <a:cubicBezTo>
                    <a:pt x="271043" y="304754"/>
                    <a:pt x="266776" y="300489"/>
                    <a:pt x="266776" y="295225"/>
                  </a:cubicBezTo>
                  <a:lnTo>
                    <a:pt x="266776" y="238041"/>
                  </a:lnTo>
                  <a:cubicBezTo>
                    <a:pt x="266776" y="232778"/>
                    <a:pt x="271043" y="228512"/>
                    <a:pt x="276309" y="228512"/>
                  </a:cubicBezTo>
                  <a:cubicBezTo>
                    <a:pt x="281574" y="228512"/>
                    <a:pt x="285841" y="232778"/>
                    <a:pt x="285841" y="238041"/>
                  </a:cubicBezTo>
                  <a:close/>
                  <a:moveTo>
                    <a:pt x="276309" y="342877"/>
                  </a:moveTo>
                  <a:cubicBezTo>
                    <a:pt x="271043" y="342877"/>
                    <a:pt x="266776" y="338610"/>
                    <a:pt x="266776" y="333346"/>
                  </a:cubicBezTo>
                  <a:cubicBezTo>
                    <a:pt x="266776" y="328083"/>
                    <a:pt x="271043" y="323816"/>
                    <a:pt x="276309" y="323816"/>
                  </a:cubicBezTo>
                  <a:cubicBezTo>
                    <a:pt x="281574" y="323816"/>
                    <a:pt x="285841" y="328083"/>
                    <a:pt x="285841" y="333346"/>
                  </a:cubicBezTo>
                  <a:cubicBezTo>
                    <a:pt x="285841" y="338610"/>
                    <a:pt x="281574" y="342877"/>
                    <a:pt x="276309" y="342877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309BCD7-3AC1-1F95-324F-0C91F21C7D33}"/>
                </a:ext>
              </a:extLst>
            </p:cNvPr>
            <p:cNvSpPr txBox="1"/>
            <p:nvPr/>
          </p:nvSpPr>
          <p:spPr>
            <a:xfrm>
              <a:off x="3399367" y="2699876"/>
              <a:ext cx="26035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>
                  <a:ln w="3175">
                    <a:noFill/>
                  </a:ln>
                  <a:solidFill>
                    <a:srgbClr val="3A20A0"/>
                  </a:solidFill>
                  <a:latin typeface="Open Sans SemiBold"/>
                  <a:ea typeface="Open Sans SemiBold"/>
                  <a:cs typeface="Open Sans SemiBold"/>
                </a:rPr>
                <a:t>Resiliency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FC35A17-3A25-1A5C-2534-04A86E2978D9}"/>
              </a:ext>
            </a:extLst>
          </p:cNvPr>
          <p:cNvGrpSpPr/>
          <p:nvPr/>
        </p:nvGrpSpPr>
        <p:grpSpPr>
          <a:xfrm>
            <a:off x="6189134" y="1877066"/>
            <a:ext cx="2603500" cy="1222920"/>
            <a:chOff x="6189134" y="1877066"/>
            <a:chExt cx="2603500" cy="1222920"/>
          </a:xfrm>
        </p:grpSpPr>
        <p:sp>
          <p:nvSpPr>
            <p:cNvPr id="73" name="Graphic 211">
              <a:extLst>
                <a:ext uri="{FF2B5EF4-FFF2-40B4-BE49-F238E27FC236}">
                  <a16:creationId xmlns:a16="http://schemas.microsoft.com/office/drawing/2014/main" id="{5B4CE4DA-C517-F579-CA13-7613F6A462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6552" y="1877066"/>
              <a:ext cx="548664" cy="548640"/>
            </a:xfrm>
            <a:custGeom>
              <a:avLst/>
              <a:gdLst>
                <a:gd name="connsiteX0" fmla="*/ 88939 w 342995"/>
                <a:gd name="connsiteY0" fmla="*/ 227131 h 342980"/>
                <a:gd name="connsiteX1" fmla="*/ 115880 w 342995"/>
                <a:gd name="connsiteY1" fmla="*/ 227131 h 342980"/>
                <a:gd name="connsiteX2" fmla="*/ 115880 w 342995"/>
                <a:gd name="connsiteY2" fmla="*/ 254072 h 342980"/>
                <a:gd name="connsiteX3" fmla="*/ 65056 w 342995"/>
                <a:gd name="connsiteY3" fmla="*/ 304880 h 342980"/>
                <a:gd name="connsiteX4" fmla="*/ 95250 w 342995"/>
                <a:gd name="connsiteY4" fmla="*/ 304880 h 342980"/>
                <a:gd name="connsiteX5" fmla="*/ 114172 w 342995"/>
                <a:gd name="connsiteY5" fmla="*/ 321709 h 342980"/>
                <a:gd name="connsiteX6" fmla="*/ 114300 w 342995"/>
                <a:gd name="connsiteY6" fmla="*/ 323930 h 342980"/>
                <a:gd name="connsiteX7" fmla="*/ 95250 w 342995"/>
                <a:gd name="connsiteY7" fmla="*/ 342980 h 342980"/>
                <a:gd name="connsiteX8" fmla="*/ 19050 w 342995"/>
                <a:gd name="connsiteY8" fmla="*/ 342980 h 342980"/>
                <a:gd name="connsiteX9" fmla="*/ 0 w 342995"/>
                <a:gd name="connsiteY9" fmla="*/ 323930 h 342980"/>
                <a:gd name="connsiteX10" fmla="*/ 0 w 342995"/>
                <a:gd name="connsiteY10" fmla="*/ 247730 h 342980"/>
                <a:gd name="connsiteX11" fmla="*/ 19050 w 342995"/>
                <a:gd name="connsiteY11" fmla="*/ 228680 h 342980"/>
                <a:gd name="connsiteX12" fmla="*/ 38100 w 342995"/>
                <a:gd name="connsiteY12" fmla="*/ 247730 h 342980"/>
                <a:gd name="connsiteX13" fmla="*/ 38100 w 342995"/>
                <a:gd name="connsiteY13" fmla="*/ 277962 h 342980"/>
                <a:gd name="connsiteX14" fmla="*/ 88939 w 342995"/>
                <a:gd name="connsiteY14" fmla="*/ 227131 h 342980"/>
                <a:gd name="connsiteX15" fmla="*/ 247745 w 342995"/>
                <a:gd name="connsiteY15" fmla="*/ 342980 h 342980"/>
                <a:gd name="connsiteX16" fmla="*/ 228695 w 342995"/>
                <a:gd name="connsiteY16" fmla="*/ 323930 h 342980"/>
                <a:gd name="connsiteX17" fmla="*/ 247745 w 342995"/>
                <a:gd name="connsiteY17" fmla="*/ 304880 h 342980"/>
                <a:gd name="connsiteX18" fmla="*/ 277901 w 342995"/>
                <a:gd name="connsiteY18" fmla="*/ 304880 h 342980"/>
                <a:gd name="connsiteX19" fmla="*/ 227126 w 342995"/>
                <a:gd name="connsiteY19" fmla="*/ 254066 h 342980"/>
                <a:gd name="connsiteX20" fmla="*/ 225550 w 342995"/>
                <a:gd name="connsiteY20" fmla="*/ 228920 h 342980"/>
                <a:gd name="connsiteX21" fmla="*/ 227137 w 342995"/>
                <a:gd name="connsiteY21" fmla="*/ 227126 h 342980"/>
                <a:gd name="connsiteX22" fmla="*/ 254077 w 342995"/>
                <a:gd name="connsiteY22" fmla="*/ 227137 h 342980"/>
                <a:gd name="connsiteX23" fmla="*/ 304895 w 342995"/>
                <a:gd name="connsiteY23" fmla="*/ 278000 h 342980"/>
                <a:gd name="connsiteX24" fmla="*/ 304895 w 342995"/>
                <a:gd name="connsiteY24" fmla="*/ 247730 h 342980"/>
                <a:gd name="connsiteX25" fmla="*/ 321724 w 342995"/>
                <a:gd name="connsiteY25" fmla="*/ 228808 h 342980"/>
                <a:gd name="connsiteX26" fmla="*/ 323945 w 342995"/>
                <a:gd name="connsiteY26" fmla="*/ 228680 h 342980"/>
                <a:gd name="connsiteX27" fmla="*/ 342995 w 342995"/>
                <a:gd name="connsiteY27" fmla="*/ 247730 h 342980"/>
                <a:gd name="connsiteX28" fmla="*/ 342995 w 342995"/>
                <a:gd name="connsiteY28" fmla="*/ 323930 h 342980"/>
                <a:gd name="connsiteX29" fmla="*/ 323945 w 342995"/>
                <a:gd name="connsiteY29" fmla="*/ 342980 h 342980"/>
                <a:gd name="connsiteX30" fmla="*/ 247745 w 342995"/>
                <a:gd name="connsiteY30" fmla="*/ 342980 h 342980"/>
                <a:gd name="connsiteX31" fmla="*/ 95250 w 342995"/>
                <a:gd name="connsiteY31" fmla="*/ 0 h 342980"/>
                <a:gd name="connsiteX32" fmla="*/ 114300 w 342995"/>
                <a:gd name="connsiteY32" fmla="*/ 19050 h 342980"/>
                <a:gd name="connsiteX33" fmla="*/ 95250 w 342995"/>
                <a:gd name="connsiteY33" fmla="*/ 38100 h 342980"/>
                <a:gd name="connsiteX34" fmla="*/ 65094 w 342995"/>
                <a:gd name="connsiteY34" fmla="*/ 38100 h 342980"/>
                <a:gd name="connsiteX35" fmla="*/ 115870 w 342995"/>
                <a:gd name="connsiteY35" fmla="*/ 88929 h 342980"/>
                <a:gd name="connsiteX36" fmla="*/ 117444 w 342995"/>
                <a:gd name="connsiteY36" fmla="*/ 114075 h 342980"/>
                <a:gd name="connsiteX37" fmla="*/ 115859 w 342995"/>
                <a:gd name="connsiteY37" fmla="*/ 115870 h 342980"/>
                <a:gd name="connsiteX38" fmla="*/ 88918 w 342995"/>
                <a:gd name="connsiteY38" fmla="*/ 115859 h 342980"/>
                <a:gd name="connsiteX39" fmla="*/ 38100 w 342995"/>
                <a:gd name="connsiteY39" fmla="*/ 64999 h 342980"/>
                <a:gd name="connsiteX40" fmla="*/ 38100 w 342995"/>
                <a:gd name="connsiteY40" fmla="*/ 95250 h 342980"/>
                <a:gd name="connsiteX41" fmla="*/ 21272 w 342995"/>
                <a:gd name="connsiteY41" fmla="*/ 114172 h 342980"/>
                <a:gd name="connsiteX42" fmla="*/ 19050 w 342995"/>
                <a:gd name="connsiteY42" fmla="*/ 114300 h 342980"/>
                <a:gd name="connsiteX43" fmla="*/ 0 w 342995"/>
                <a:gd name="connsiteY43" fmla="*/ 95250 h 342980"/>
                <a:gd name="connsiteX44" fmla="*/ 0 w 342995"/>
                <a:gd name="connsiteY44" fmla="*/ 19050 h 342980"/>
                <a:gd name="connsiteX45" fmla="*/ 19050 w 342995"/>
                <a:gd name="connsiteY45" fmla="*/ 0 h 342980"/>
                <a:gd name="connsiteX46" fmla="*/ 95250 w 342995"/>
                <a:gd name="connsiteY46" fmla="*/ 0 h 342980"/>
                <a:gd name="connsiteX47" fmla="*/ 323945 w 342995"/>
                <a:gd name="connsiteY47" fmla="*/ 0 h 342980"/>
                <a:gd name="connsiteX48" fmla="*/ 342995 w 342995"/>
                <a:gd name="connsiteY48" fmla="*/ 19050 h 342980"/>
                <a:gd name="connsiteX49" fmla="*/ 342995 w 342995"/>
                <a:gd name="connsiteY49" fmla="*/ 95250 h 342980"/>
                <a:gd name="connsiteX50" fmla="*/ 323945 w 342995"/>
                <a:gd name="connsiteY50" fmla="*/ 114300 h 342980"/>
                <a:gd name="connsiteX51" fmla="*/ 304895 w 342995"/>
                <a:gd name="connsiteY51" fmla="*/ 95250 h 342980"/>
                <a:gd name="connsiteX52" fmla="*/ 304895 w 342995"/>
                <a:gd name="connsiteY52" fmla="*/ 64999 h 342980"/>
                <a:gd name="connsiteX53" fmla="*/ 254074 w 342995"/>
                <a:gd name="connsiteY53" fmla="*/ 115861 h 342980"/>
                <a:gd name="connsiteX54" fmla="*/ 228930 w 342995"/>
                <a:gd name="connsiteY54" fmla="*/ 117451 h 342980"/>
                <a:gd name="connsiteX55" fmla="*/ 227133 w 342995"/>
                <a:gd name="connsiteY55" fmla="*/ 115867 h 342980"/>
                <a:gd name="connsiteX56" fmla="*/ 227129 w 342995"/>
                <a:gd name="connsiteY56" fmla="*/ 88926 h 342980"/>
                <a:gd name="connsiteX57" fmla="*/ 277920 w 342995"/>
                <a:gd name="connsiteY57" fmla="*/ 38100 h 342980"/>
                <a:gd name="connsiteX58" fmla="*/ 247745 w 342995"/>
                <a:gd name="connsiteY58" fmla="*/ 38100 h 342980"/>
                <a:gd name="connsiteX59" fmla="*/ 228823 w 342995"/>
                <a:gd name="connsiteY59" fmla="*/ 21272 h 342980"/>
                <a:gd name="connsiteX60" fmla="*/ 228695 w 342995"/>
                <a:gd name="connsiteY60" fmla="*/ 19050 h 342980"/>
                <a:gd name="connsiteX61" fmla="*/ 247745 w 342995"/>
                <a:gd name="connsiteY61" fmla="*/ 0 h 342980"/>
                <a:gd name="connsiteX62" fmla="*/ 323945 w 342995"/>
                <a:gd name="connsiteY62" fmla="*/ 0 h 342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42995" h="342980">
                  <a:moveTo>
                    <a:pt x="88939" y="227131"/>
                  </a:moveTo>
                  <a:cubicBezTo>
                    <a:pt x="96379" y="219692"/>
                    <a:pt x="108441" y="219692"/>
                    <a:pt x="115880" y="227131"/>
                  </a:cubicBezTo>
                  <a:cubicBezTo>
                    <a:pt x="123320" y="234570"/>
                    <a:pt x="123320" y="246633"/>
                    <a:pt x="115880" y="254072"/>
                  </a:cubicBezTo>
                  <a:lnTo>
                    <a:pt x="65056" y="304880"/>
                  </a:lnTo>
                  <a:lnTo>
                    <a:pt x="95250" y="304880"/>
                  </a:lnTo>
                  <a:cubicBezTo>
                    <a:pt x="105020" y="304880"/>
                    <a:pt x="113071" y="312235"/>
                    <a:pt x="114172" y="321709"/>
                  </a:cubicBezTo>
                  <a:lnTo>
                    <a:pt x="114300" y="323930"/>
                  </a:lnTo>
                  <a:cubicBezTo>
                    <a:pt x="114300" y="334451"/>
                    <a:pt x="105771" y="342980"/>
                    <a:pt x="95250" y="342980"/>
                  </a:cubicBezTo>
                  <a:lnTo>
                    <a:pt x="19050" y="342980"/>
                  </a:lnTo>
                  <a:cubicBezTo>
                    <a:pt x="8529" y="342980"/>
                    <a:pt x="0" y="334451"/>
                    <a:pt x="0" y="323930"/>
                  </a:cubicBezTo>
                  <a:lnTo>
                    <a:pt x="0" y="247730"/>
                  </a:lnTo>
                  <a:cubicBezTo>
                    <a:pt x="0" y="237209"/>
                    <a:pt x="8529" y="228680"/>
                    <a:pt x="19050" y="228680"/>
                  </a:cubicBezTo>
                  <a:cubicBezTo>
                    <a:pt x="29571" y="228680"/>
                    <a:pt x="38100" y="237209"/>
                    <a:pt x="38100" y="247730"/>
                  </a:cubicBezTo>
                  <a:lnTo>
                    <a:pt x="38100" y="277962"/>
                  </a:lnTo>
                  <a:lnTo>
                    <a:pt x="88939" y="227131"/>
                  </a:lnTo>
                  <a:close/>
                  <a:moveTo>
                    <a:pt x="247745" y="342980"/>
                  </a:moveTo>
                  <a:cubicBezTo>
                    <a:pt x="237224" y="342980"/>
                    <a:pt x="228695" y="334451"/>
                    <a:pt x="228695" y="323930"/>
                  </a:cubicBezTo>
                  <a:cubicBezTo>
                    <a:pt x="228695" y="313409"/>
                    <a:pt x="237224" y="304880"/>
                    <a:pt x="247745" y="304880"/>
                  </a:cubicBezTo>
                  <a:lnTo>
                    <a:pt x="277901" y="304880"/>
                  </a:lnTo>
                  <a:lnTo>
                    <a:pt x="227126" y="254066"/>
                  </a:lnTo>
                  <a:cubicBezTo>
                    <a:pt x="220262" y="247197"/>
                    <a:pt x="219738" y="236391"/>
                    <a:pt x="225550" y="228920"/>
                  </a:cubicBezTo>
                  <a:lnTo>
                    <a:pt x="227137" y="227126"/>
                  </a:lnTo>
                  <a:cubicBezTo>
                    <a:pt x="234578" y="219688"/>
                    <a:pt x="246640" y="219694"/>
                    <a:pt x="254077" y="227137"/>
                  </a:cubicBezTo>
                  <a:lnTo>
                    <a:pt x="304895" y="278000"/>
                  </a:lnTo>
                  <a:lnTo>
                    <a:pt x="304895" y="247730"/>
                  </a:lnTo>
                  <a:cubicBezTo>
                    <a:pt x="304895" y="237961"/>
                    <a:pt x="312250" y="229909"/>
                    <a:pt x="321724" y="228808"/>
                  </a:cubicBezTo>
                  <a:lnTo>
                    <a:pt x="323945" y="228680"/>
                  </a:lnTo>
                  <a:cubicBezTo>
                    <a:pt x="334467" y="228680"/>
                    <a:pt x="342995" y="237209"/>
                    <a:pt x="342995" y="247730"/>
                  </a:cubicBezTo>
                  <a:lnTo>
                    <a:pt x="342995" y="323930"/>
                  </a:lnTo>
                  <a:cubicBezTo>
                    <a:pt x="342995" y="334451"/>
                    <a:pt x="334467" y="342980"/>
                    <a:pt x="323945" y="342980"/>
                  </a:cubicBezTo>
                  <a:lnTo>
                    <a:pt x="247745" y="342980"/>
                  </a:lnTo>
                  <a:close/>
                  <a:moveTo>
                    <a:pt x="95250" y="0"/>
                  </a:moveTo>
                  <a:cubicBezTo>
                    <a:pt x="105771" y="0"/>
                    <a:pt x="114300" y="8529"/>
                    <a:pt x="114300" y="19050"/>
                  </a:cubicBezTo>
                  <a:cubicBezTo>
                    <a:pt x="114300" y="29571"/>
                    <a:pt x="105771" y="38100"/>
                    <a:pt x="95250" y="38100"/>
                  </a:cubicBezTo>
                  <a:lnTo>
                    <a:pt x="65094" y="38100"/>
                  </a:lnTo>
                  <a:lnTo>
                    <a:pt x="115870" y="88929"/>
                  </a:lnTo>
                  <a:cubicBezTo>
                    <a:pt x="122734" y="95799"/>
                    <a:pt x="123258" y="106605"/>
                    <a:pt x="117444" y="114075"/>
                  </a:cubicBezTo>
                  <a:lnTo>
                    <a:pt x="115859" y="115870"/>
                  </a:lnTo>
                  <a:cubicBezTo>
                    <a:pt x="108416" y="123306"/>
                    <a:pt x="96355" y="123301"/>
                    <a:pt x="88918" y="115859"/>
                  </a:cubicBezTo>
                  <a:lnTo>
                    <a:pt x="38100" y="64999"/>
                  </a:lnTo>
                  <a:lnTo>
                    <a:pt x="38100" y="95250"/>
                  </a:lnTo>
                  <a:cubicBezTo>
                    <a:pt x="38100" y="105020"/>
                    <a:pt x="30746" y="113071"/>
                    <a:pt x="21272" y="114172"/>
                  </a:cubicBezTo>
                  <a:lnTo>
                    <a:pt x="19050" y="114300"/>
                  </a:lnTo>
                  <a:cubicBezTo>
                    <a:pt x="8529" y="114300"/>
                    <a:pt x="0" y="105771"/>
                    <a:pt x="0" y="95250"/>
                  </a:cubicBezTo>
                  <a:lnTo>
                    <a:pt x="0" y="19050"/>
                  </a:lnTo>
                  <a:cubicBezTo>
                    <a:pt x="0" y="8529"/>
                    <a:pt x="8529" y="0"/>
                    <a:pt x="19050" y="0"/>
                  </a:cubicBezTo>
                  <a:lnTo>
                    <a:pt x="95250" y="0"/>
                  </a:lnTo>
                  <a:close/>
                  <a:moveTo>
                    <a:pt x="323945" y="0"/>
                  </a:moveTo>
                  <a:cubicBezTo>
                    <a:pt x="334467" y="0"/>
                    <a:pt x="342995" y="8529"/>
                    <a:pt x="342995" y="19050"/>
                  </a:cubicBezTo>
                  <a:lnTo>
                    <a:pt x="342995" y="95250"/>
                  </a:lnTo>
                  <a:cubicBezTo>
                    <a:pt x="342995" y="105771"/>
                    <a:pt x="334467" y="114300"/>
                    <a:pt x="323945" y="114300"/>
                  </a:cubicBezTo>
                  <a:cubicBezTo>
                    <a:pt x="313424" y="114300"/>
                    <a:pt x="304895" y="105771"/>
                    <a:pt x="304895" y="95250"/>
                  </a:cubicBezTo>
                  <a:lnTo>
                    <a:pt x="304895" y="64999"/>
                  </a:lnTo>
                  <a:lnTo>
                    <a:pt x="254074" y="115861"/>
                  </a:lnTo>
                  <a:cubicBezTo>
                    <a:pt x="247208" y="122730"/>
                    <a:pt x="236403" y="123261"/>
                    <a:pt x="228930" y="117451"/>
                  </a:cubicBezTo>
                  <a:lnTo>
                    <a:pt x="227133" y="115867"/>
                  </a:lnTo>
                  <a:cubicBezTo>
                    <a:pt x="219692" y="108429"/>
                    <a:pt x="219690" y="96367"/>
                    <a:pt x="227129" y="88926"/>
                  </a:cubicBezTo>
                  <a:lnTo>
                    <a:pt x="277920" y="38100"/>
                  </a:lnTo>
                  <a:lnTo>
                    <a:pt x="247745" y="38100"/>
                  </a:lnTo>
                  <a:cubicBezTo>
                    <a:pt x="237976" y="38100"/>
                    <a:pt x="229924" y="30746"/>
                    <a:pt x="228823" y="21272"/>
                  </a:cubicBezTo>
                  <a:lnTo>
                    <a:pt x="228695" y="19050"/>
                  </a:lnTo>
                  <a:cubicBezTo>
                    <a:pt x="228695" y="8529"/>
                    <a:pt x="237224" y="0"/>
                    <a:pt x="247745" y="0"/>
                  </a:cubicBezTo>
                  <a:lnTo>
                    <a:pt x="323945" y="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E2B6FE4-2E7F-5A4D-B2DD-1B75D29438A6}"/>
                </a:ext>
              </a:extLst>
            </p:cNvPr>
            <p:cNvSpPr txBox="1"/>
            <p:nvPr/>
          </p:nvSpPr>
          <p:spPr>
            <a:xfrm>
              <a:off x="6189134" y="2699876"/>
              <a:ext cx="26035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>
                  <a:ln w="3175">
                    <a:noFill/>
                  </a:ln>
                  <a:solidFill>
                    <a:srgbClr val="3A20A0"/>
                  </a:solidFill>
                  <a:latin typeface="Open Sans SemiBold"/>
                  <a:ea typeface="Open Sans SemiBold"/>
                  <a:cs typeface="Open Sans SemiBold"/>
                </a:rPr>
                <a:t>Scalability 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9CEA1D0-E5B4-211A-43A2-07D6805729FA}"/>
              </a:ext>
            </a:extLst>
          </p:cNvPr>
          <p:cNvGrpSpPr/>
          <p:nvPr/>
        </p:nvGrpSpPr>
        <p:grpSpPr>
          <a:xfrm>
            <a:off x="8978900" y="1877066"/>
            <a:ext cx="2603500" cy="1222920"/>
            <a:chOff x="8978900" y="1877066"/>
            <a:chExt cx="2603500" cy="1222920"/>
          </a:xfrm>
        </p:grpSpPr>
        <p:sp>
          <p:nvSpPr>
            <p:cNvPr id="74" name="Graphic 118">
              <a:extLst>
                <a:ext uri="{FF2B5EF4-FFF2-40B4-BE49-F238E27FC236}">
                  <a16:creationId xmlns:a16="http://schemas.microsoft.com/office/drawing/2014/main" id="{D55BAF45-200E-5CF1-FB28-B568243DA3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3046" y="1877066"/>
              <a:ext cx="535208" cy="548640"/>
            </a:xfrm>
            <a:custGeom>
              <a:avLst/>
              <a:gdLst>
                <a:gd name="connsiteX0" fmla="*/ 161925 w 381000"/>
                <a:gd name="connsiteY0" fmla="*/ 352481 h 390562"/>
                <a:gd name="connsiteX1" fmla="*/ 161921 w 381000"/>
                <a:gd name="connsiteY1" fmla="*/ 315701 h 390562"/>
                <a:gd name="connsiteX2" fmla="*/ 158191 w 381000"/>
                <a:gd name="connsiteY2" fmla="*/ 311840 h 390562"/>
                <a:gd name="connsiteX3" fmla="*/ 158191 w 381000"/>
                <a:gd name="connsiteY3" fmla="*/ 187952 h 390562"/>
                <a:gd name="connsiteX4" fmla="*/ 161910 w 381000"/>
                <a:gd name="connsiteY4" fmla="*/ 184323 h 390562"/>
                <a:gd name="connsiteX5" fmla="*/ 161906 w 381000"/>
                <a:gd name="connsiteY5" fmla="*/ 133369 h 390562"/>
                <a:gd name="connsiteX6" fmla="*/ 0 w 381000"/>
                <a:gd name="connsiteY6" fmla="*/ 133369 h 390562"/>
                <a:gd name="connsiteX7" fmla="*/ 0 w 381000"/>
                <a:gd name="connsiteY7" fmla="*/ 290584 h 390562"/>
                <a:gd name="connsiteX8" fmla="*/ 98 w 381000"/>
                <a:gd name="connsiteY8" fmla="*/ 294097 h 390562"/>
                <a:gd name="connsiteX9" fmla="*/ 61914 w 381000"/>
                <a:gd name="connsiteY9" fmla="*/ 352495 h 390562"/>
                <a:gd name="connsiteX10" fmla="*/ 161925 w 381000"/>
                <a:gd name="connsiteY10" fmla="*/ 352481 h 390562"/>
                <a:gd name="connsiteX11" fmla="*/ 352452 w 381000"/>
                <a:gd name="connsiteY11" fmla="*/ 61911 h 390562"/>
                <a:gd name="connsiteX12" fmla="*/ 352433 w 381000"/>
                <a:gd name="connsiteY12" fmla="*/ 171064 h 390562"/>
                <a:gd name="connsiteX13" fmla="*/ 266700 w 381000"/>
                <a:gd name="connsiteY13" fmla="*/ 176892 h 390562"/>
                <a:gd name="connsiteX14" fmla="*/ 190485 w 381000"/>
                <a:gd name="connsiteY14" fmla="*/ 166944 h 390562"/>
                <a:gd name="connsiteX15" fmla="*/ 190500 w 381000"/>
                <a:gd name="connsiteY15" fmla="*/ 0 h 390562"/>
                <a:gd name="connsiteX16" fmla="*/ 290539 w 381000"/>
                <a:gd name="connsiteY16" fmla="*/ 0 h 390562"/>
                <a:gd name="connsiteX17" fmla="*/ 352355 w 381000"/>
                <a:gd name="connsiteY17" fmla="*/ 58398 h 390562"/>
                <a:gd name="connsiteX18" fmla="*/ 352452 w 381000"/>
                <a:gd name="connsiteY18" fmla="*/ 61911 h 390562"/>
                <a:gd name="connsiteX19" fmla="*/ 161919 w 381000"/>
                <a:gd name="connsiteY19" fmla="*/ 285429 h 390562"/>
                <a:gd name="connsiteX20" fmla="*/ 161914 w 381000"/>
                <a:gd name="connsiteY20" fmla="*/ 214374 h 390562"/>
                <a:gd name="connsiteX21" fmla="*/ 171892 w 381000"/>
                <a:gd name="connsiteY21" fmla="*/ 201188 h 390562"/>
                <a:gd name="connsiteX22" fmla="*/ 190483 w 381000"/>
                <a:gd name="connsiteY22" fmla="*/ 187611 h 390562"/>
                <a:gd name="connsiteX23" fmla="*/ 261976 w 381000"/>
                <a:gd name="connsiteY23" fmla="*/ 197340 h 390562"/>
                <a:gd name="connsiteX24" fmla="*/ 266008 w 381000"/>
                <a:gd name="connsiteY24" fmla="*/ 201188 h 390562"/>
                <a:gd name="connsiteX25" fmla="*/ 266700 w 381000"/>
                <a:gd name="connsiteY25" fmla="*/ 201902 h 390562"/>
                <a:gd name="connsiteX26" fmla="*/ 267392 w 381000"/>
                <a:gd name="connsiteY26" fmla="*/ 201188 h 390562"/>
                <a:gd name="connsiteX27" fmla="*/ 271424 w 381000"/>
                <a:gd name="connsiteY27" fmla="*/ 197340 h 390562"/>
                <a:gd name="connsiteX28" fmla="*/ 352429 w 381000"/>
                <a:gd name="connsiteY28" fmla="*/ 193317 h 390562"/>
                <a:gd name="connsiteX29" fmla="*/ 361508 w 381000"/>
                <a:gd name="connsiteY29" fmla="*/ 201188 h 390562"/>
                <a:gd name="connsiteX30" fmla="*/ 361508 w 381000"/>
                <a:gd name="connsiteY30" fmla="*/ 298604 h 390562"/>
                <a:gd name="connsiteX31" fmla="*/ 276882 w 381000"/>
                <a:gd name="connsiteY31" fmla="*/ 386198 h 390562"/>
                <a:gd name="connsiteX32" fmla="*/ 266700 w 381000"/>
                <a:gd name="connsiteY32" fmla="*/ 390562 h 390562"/>
                <a:gd name="connsiteX33" fmla="*/ 256518 w 381000"/>
                <a:gd name="connsiteY33" fmla="*/ 386198 h 390562"/>
                <a:gd name="connsiteX34" fmla="*/ 171892 w 381000"/>
                <a:gd name="connsiteY34" fmla="*/ 298604 h 390562"/>
                <a:gd name="connsiteX35" fmla="*/ 161919 w 381000"/>
                <a:gd name="connsiteY35" fmla="*/ 285429 h 390562"/>
                <a:gd name="connsiteX36" fmla="*/ 161906 w 381000"/>
                <a:gd name="connsiteY36" fmla="*/ 104794 h 390562"/>
                <a:gd name="connsiteX37" fmla="*/ 161925 w 381000"/>
                <a:gd name="connsiteY37" fmla="*/ 0 h 390562"/>
                <a:gd name="connsiteX38" fmla="*/ 61925 w 381000"/>
                <a:gd name="connsiteY38" fmla="*/ 0 h 390562"/>
                <a:gd name="connsiteX39" fmla="*/ 11 w 381000"/>
                <a:gd name="connsiteY39" fmla="*/ 61911 h 390562"/>
                <a:gd name="connsiteX40" fmla="*/ 0 w 381000"/>
                <a:gd name="connsiteY40" fmla="*/ 104794 h 390562"/>
                <a:gd name="connsiteX41" fmla="*/ 161906 w 381000"/>
                <a:gd name="connsiteY41" fmla="*/ 104794 h 39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81000" h="390562">
                  <a:moveTo>
                    <a:pt x="161925" y="352481"/>
                  </a:moveTo>
                  <a:lnTo>
                    <a:pt x="161921" y="315701"/>
                  </a:lnTo>
                  <a:lnTo>
                    <a:pt x="158191" y="311840"/>
                  </a:lnTo>
                  <a:cubicBezTo>
                    <a:pt x="125069" y="277558"/>
                    <a:pt x="125069" y="222234"/>
                    <a:pt x="158191" y="187952"/>
                  </a:cubicBezTo>
                  <a:cubicBezTo>
                    <a:pt x="159405" y="186697"/>
                    <a:pt x="160645" y="185487"/>
                    <a:pt x="161910" y="184323"/>
                  </a:cubicBezTo>
                  <a:lnTo>
                    <a:pt x="161906" y="133369"/>
                  </a:lnTo>
                  <a:lnTo>
                    <a:pt x="0" y="133369"/>
                  </a:lnTo>
                  <a:lnTo>
                    <a:pt x="0" y="290584"/>
                  </a:lnTo>
                  <a:lnTo>
                    <a:pt x="98" y="294097"/>
                  </a:lnTo>
                  <a:cubicBezTo>
                    <a:pt x="1919" y="326657"/>
                    <a:pt x="28899" y="352495"/>
                    <a:pt x="61914" y="352495"/>
                  </a:cubicBezTo>
                  <a:lnTo>
                    <a:pt x="161925" y="352481"/>
                  </a:lnTo>
                  <a:close/>
                  <a:moveTo>
                    <a:pt x="352452" y="61911"/>
                  </a:moveTo>
                  <a:lnTo>
                    <a:pt x="352433" y="171064"/>
                  </a:lnTo>
                  <a:cubicBezTo>
                    <a:pt x="325218" y="157224"/>
                    <a:pt x="292320" y="159168"/>
                    <a:pt x="266700" y="176892"/>
                  </a:cubicBezTo>
                  <a:cubicBezTo>
                    <a:pt x="244002" y="161189"/>
                    <a:pt x="215595" y="157874"/>
                    <a:pt x="190485" y="166944"/>
                  </a:cubicBezTo>
                  <a:lnTo>
                    <a:pt x="190500" y="0"/>
                  </a:lnTo>
                  <a:lnTo>
                    <a:pt x="290539" y="0"/>
                  </a:lnTo>
                  <a:cubicBezTo>
                    <a:pt x="323553" y="0"/>
                    <a:pt x="350533" y="25838"/>
                    <a:pt x="352355" y="58398"/>
                  </a:cubicBezTo>
                  <a:lnTo>
                    <a:pt x="352452" y="61911"/>
                  </a:lnTo>
                  <a:close/>
                  <a:moveTo>
                    <a:pt x="161919" y="285429"/>
                  </a:moveTo>
                  <a:cubicBezTo>
                    <a:pt x="149228" y="263645"/>
                    <a:pt x="149226" y="236160"/>
                    <a:pt x="161914" y="214374"/>
                  </a:cubicBezTo>
                  <a:cubicBezTo>
                    <a:pt x="164649" y="209675"/>
                    <a:pt x="167975" y="205242"/>
                    <a:pt x="171892" y="201188"/>
                  </a:cubicBezTo>
                  <a:cubicBezTo>
                    <a:pt x="177455" y="195429"/>
                    <a:pt x="183758" y="190905"/>
                    <a:pt x="190483" y="187611"/>
                  </a:cubicBezTo>
                  <a:cubicBezTo>
                    <a:pt x="213602" y="176292"/>
                    <a:pt x="241722" y="179534"/>
                    <a:pt x="261976" y="197340"/>
                  </a:cubicBezTo>
                  <a:cubicBezTo>
                    <a:pt x="263359" y="198553"/>
                    <a:pt x="264704" y="199837"/>
                    <a:pt x="266008" y="201188"/>
                  </a:cubicBezTo>
                  <a:lnTo>
                    <a:pt x="266700" y="201902"/>
                  </a:lnTo>
                  <a:lnTo>
                    <a:pt x="267392" y="201188"/>
                  </a:lnTo>
                  <a:cubicBezTo>
                    <a:pt x="268696" y="199837"/>
                    <a:pt x="270041" y="198553"/>
                    <a:pt x="271424" y="197340"/>
                  </a:cubicBezTo>
                  <a:cubicBezTo>
                    <a:pt x="294557" y="177006"/>
                    <a:pt x="327944" y="175665"/>
                    <a:pt x="352429" y="193317"/>
                  </a:cubicBezTo>
                  <a:cubicBezTo>
                    <a:pt x="355622" y="195618"/>
                    <a:pt x="358662" y="198241"/>
                    <a:pt x="361508" y="201188"/>
                  </a:cubicBezTo>
                  <a:cubicBezTo>
                    <a:pt x="387498" y="228089"/>
                    <a:pt x="387498" y="271704"/>
                    <a:pt x="361508" y="298604"/>
                  </a:cubicBezTo>
                  <a:lnTo>
                    <a:pt x="276882" y="386198"/>
                  </a:lnTo>
                  <a:cubicBezTo>
                    <a:pt x="274070" y="389107"/>
                    <a:pt x="270386" y="390562"/>
                    <a:pt x="266700" y="390562"/>
                  </a:cubicBezTo>
                  <a:cubicBezTo>
                    <a:pt x="263014" y="390562"/>
                    <a:pt x="259330" y="389107"/>
                    <a:pt x="256518" y="386198"/>
                  </a:cubicBezTo>
                  <a:lnTo>
                    <a:pt x="171892" y="298604"/>
                  </a:lnTo>
                  <a:cubicBezTo>
                    <a:pt x="167979" y="294554"/>
                    <a:pt x="164655" y="290123"/>
                    <a:pt x="161919" y="285429"/>
                  </a:cubicBezTo>
                  <a:close/>
                  <a:moveTo>
                    <a:pt x="161906" y="104794"/>
                  </a:moveTo>
                  <a:lnTo>
                    <a:pt x="161925" y="0"/>
                  </a:lnTo>
                  <a:lnTo>
                    <a:pt x="61925" y="0"/>
                  </a:lnTo>
                  <a:cubicBezTo>
                    <a:pt x="27733" y="0"/>
                    <a:pt x="15" y="27720"/>
                    <a:pt x="11" y="61911"/>
                  </a:cubicBezTo>
                  <a:lnTo>
                    <a:pt x="0" y="104794"/>
                  </a:lnTo>
                  <a:lnTo>
                    <a:pt x="161906" y="10479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C716417-16DA-65A8-9B67-C6CB3E7417F0}"/>
                </a:ext>
              </a:extLst>
            </p:cNvPr>
            <p:cNvSpPr txBox="1"/>
            <p:nvPr/>
          </p:nvSpPr>
          <p:spPr>
            <a:xfrm>
              <a:off x="8978900" y="2699876"/>
              <a:ext cx="26035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>
                  <a:ln w="3175">
                    <a:noFill/>
                  </a:ln>
                  <a:solidFill>
                    <a:srgbClr val="3A20A0"/>
                  </a:solidFill>
                  <a:latin typeface="Open Sans SemiBold"/>
                  <a:ea typeface="Open Sans SemiBold"/>
                  <a:cs typeface="Open Sans SemiBold"/>
                </a:rPr>
                <a:t>Manageability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47A5142-91C2-6A7D-12AF-0B8F1CCE1213}"/>
              </a:ext>
            </a:extLst>
          </p:cNvPr>
          <p:cNvGrpSpPr/>
          <p:nvPr/>
        </p:nvGrpSpPr>
        <p:grpSpPr>
          <a:xfrm>
            <a:off x="609600" y="3378215"/>
            <a:ext cx="2603500" cy="2921702"/>
            <a:chOff x="609600" y="3378215"/>
            <a:chExt cx="2603500" cy="2921702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6E451AB-5A2F-04BA-710D-4F1DCC5A8FBE}"/>
                </a:ext>
              </a:extLst>
            </p:cNvPr>
            <p:cNvSpPr txBox="1"/>
            <p:nvPr/>
          </p:nvSpPr>
          <p:spPr>
            <a:xfrm>
              <a:off x="609600" y="3378215"/>
              <a:ext cx="2603500" cy="411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Built in metrics with dimensions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B16BD14-7662-2CD2-0192-3178E607B02B}"/>
                </a:ext>
              </a:extLst>
            </p:cNvPr>
            <p:cNvSpPr txBox="1"/>
            <p:nvPr/>
          </p:nvSpPr>
          <p:spPr>
            <a:xfrm>
              <a:off x="609600" y="3880259"/>
              <a:ext cx="2603500" cy="411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 integration for metrics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9772A0E-2578-E706-898D-8CA5BEA23C2F}"/>
                </a:ext>
              </a:extLst>
            </p:cNvPr>
            <p:cNvSpPr txBox="1"/>
            <p:nvPr/>
          </p:nvSpPr>
          <p:spPr>
            <a:xfrm>
              <a:off x="609600" y="4382303"/>
              <a:ext cx="2603500" cy="411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Better Logging support </a:t>
              </a:r>
              <a:b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sz="1000" b="0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(faster, can object serialization)</a:t>
              </a:r>
              <a:endParaRPr kumimoji="0" lang="en-US" sz="1100" b="0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8D8CD5B-27A1-0760-94C7-29133B1628F5}"/>
                </a:ext>
              </a:extLst>
            </p:cNvPr>
            <p:cNvSpPr txBox="1"/>
            <p:nvPr/>
          </p:nvSpPr>
          <p:spPr>
            <a:xfrm>
              <a:off x="609600" y="4884347"/>
              <a:ext cx="2603500" cy="411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Enrichment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5D429B-A3C4-27FE-F436-201FEAF12AF2}"/>
                </a:ext>
              </a:extLst>
            </p:cNvPr>
            <p:cNvSpPr txBox="1"/>
            <p:nvPr/>
          </p:nvSpPr>
          <p:spPr>
            <a:xfrm>
              <a:off x="609600" y="5386391"/>
              <a:ext cx="2603500" cy="411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Redaction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49B55FC-2B97-0F80-9D63-CB434C65A9EF}"/>
                </a:ext>
              </a:extLst>
            </p:cNvPr>
            <p:cNvSpPr txBox="1"/>
            <p:nvPr/>
          </p:nvSpPr>
          <p:spPr>
            <a:xfrm>
              <a:off x="609600" y="5888437"/>
              <a:ext cx="2603500" cy="411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b-NO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Testing fakes for Logging &amp; Metrics </a:t>
              </a:r>
              <a:endParaRPr kumimoji="0" lang="en-US" sz="11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2706937-9F80-3057-14B9-CA395DDDF2A2}"/>
              </a:ext>
            </a:extLst>
          </p:cNvPr>
          <p:cNvGrpSpPr/>
          <p:nvPr/>
        </p:nvGrpSpPr>
        <p:grpSpPr>
          <a:xfrm>
            <a:off x="3399367" y="3378215"/>
            <a:ext cx="2603500" cy="913524"/>
            <a:chOff x="3399367" y="3378215"/>
            <a:chExt cx="2603500" cy="913524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199C645-6D55-D4CF-8A12-04034F5A2EC6}"/>
                </a:ext>
              </a:extLst>
            </p:cNvPr>
            <p:cNvSpPr txBox="1"/>
            <p:nvPr/>
          </p:nvSpPr>
          <p:spPr>
            <a:xfrm>
              <a:off x="3399367" y="3378215"/>
              <a:ext cx="2603500" cy="411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New Polly based </a:t>
              </a:r>
              <a:b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resiliency packages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51EC6E-19AA-B9B4-5575-53D033E7A551}"/>
                </a:ext>
              </a:extLst>
            </p:cNvPr>
            <p:cNvSpPr txBox="1"/>
            <p:nvPr/>
          </p:nvSpPr>
          <p:spPr>
            <a:xfrm>
              <a:off x="3399367" y="3880259"/>
              <a:ext cx="2603500" cy="411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SignalR</a:t>
              </a:r>
              <a: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Stateful Reconnect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2FCBFD-14E8-600B-C3D1-C320C9363228}"/>
              </a:ext>
            </a:extLst>
          </p:cNvPr>
          <p:cNvGrpSpPr/>
          <p:nvPr/>
        </p:nvGrpSpPr>
        <p:grpSpPr>
          <a:xfrm>
            <a:off x="6189134" y="3378215"/>
            <a:ext cx="2603500" cy="1415568"/>
            <a:chOff x="6189134" y="3378215"/>
            <a:chExt cx="2603500" cy="1415568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19FB945-2683-787D-275E-E368BEB2D3B9}"/>
                </a:ext>
              </a:extLst>
            </p:cNvPr>
            <p:cNvSpPr txBox="1"/>
            <p:nvPr/>
          </p:nvSpPr>
          <p:spPr>
            <a:xfrm>
              <a:off x="6189134" y="3378215"/>
              <a:ext cx="2603500" cy="411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AOT </a:t>
              </a:r>
              <a:b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000" b="0">
                  <a:solidFill>
                    <a:srgbClr val="FFFFFF"/>
                  </a:solidFill>
                </a:rPr>
                <a:t>(increased density)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ED8D496-159D-5B84-ACAC-8507329A970E}"/>
                </a:ext>
              </a:extLst>
            </p:cNvPr>
            <p:cNvSpPr txBox="1"/>
            <p:nvPr/>
          </p:nvSpPr>
          <p:spPr>
            <a:xfrm>
              <a:off x="6189134" y="3880259"/>
              <a:ext cx="2603500" cy="411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Performance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03601CA-358B-4396-2732-92E6B3FCDBC6}"/>
                </a:ext>
              </a:extLst>
            </p:cNvPr>
            <p:cNvSpPr txBox="1"/>
            <p:nvPr/>
          </p:nvSpPr>
          <p:spPr>
            <a:xfrm>
              <a:off x="6189134" y="4382303"/>
              <a:ext cx="2603500" cy="411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Chiseled Ubuntu</a:t>
              </a:r>
              <a:endParaRPr kumimoji="0" lang="en-US" sz="1100" b="0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4C057098-B974-CBDE-2AB7-F181611F6623}"/>
              </a:ext>
            </a:extLst>
          </p:cNvPr>
          <p:cNvSpPr txBox="1"/>
          <p:nvPr/>
        </p:nvSpPr>
        <p:spPr>
          <a:xfrm>
            <a:off x="8978900" y="3378215"/>
            <a:ext cx="2603500" cy="4114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Certificate auto-rotation </a:t>
            </a:r>
            <a:br>
              <a:rPr kumimoji="0" lang="en-US" sz="11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11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 in Kestrel</a:t>
            </a:r>
          </a:p>
        </p:txBody>
      </p:sp>
      <p:sp>
        <p:nvSpPr>
          <p:cNvPr id="101" name="Title 100">
            <a:extLst>
              <a:ext uri="{FF2B5EF4-FFF2-40B4-BE49-F238E27FC236}">
                <a16:creationId xmlns:a16="http://schemas.microsoft.com/office/drawing/2014/main" id="{F36BFBA7-E7AC-F959-95CD-FC76471E9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/>
              <a:t>Cloud Native in .NET 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8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7" grpId="1" animBg="1"/>
      <p:bldP spid="101" grpId="0"/>
      <p:bldP spid="10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FC1D57-32AB-17FF-210F-F9493C3E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86500" y="1711634"/>
            <a:ext cx="5295900" cy="2468880"/>
          </a:xfrm>
          <a:prstGeom prst="roundRect">
            <a:avLst>
              <a:gd name="adj" fmla="val 6239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E2293F-6DC1-D689-8585-1246242BF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" y="3898901"/>
            <a:ext cx="5295900" cy="1280160"/>
          </a:xfrm>
          <a:prstGeom prst="roundRect">
            <a:avLst>
              <a:gd name="adj" fmla="val 11414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D11643-A981-EBC4-1893-173440E08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" y="1711635"/>
            <a:ext cx="5295900" cy="1844366"/>
          </a:xfrm>
          <a:prstGeom prst="roundRect">
            <a:avLst>
              <a:gd name="adj" fmla="val 781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C310A133-9D23-5269-4109-89A061B13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/>
              <a:t>We heard from you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1A41D0-B792-C68F-8B72-8BB80DDB41D6}"/>
              </a:ext>
            </a:extLst>
          </p:cNvPr>
          <p:cNvGrpSpPr/>
          <p:nvPr/>
        </p:nvGrpSpPr>
        <p:grpSpPr>
          <a:xfrm>
            <a:off x="952560" y="4241800"/>
            <a:ext cx="3825181" cy="553998"/>
            <a:chOff x="1397060" y="5455009"/>
            <a:chExt cx="3825181" cy="553998"/>
          </a:xfrm>
        </p:grpSpPr>
        <p:sp>
          <p:nvSpPr>
            <p:cNvPr id="7" name="Text Placeholder 8">
              <a:extLst>
                <a:ext uri="{FF2B5EF4-FFF2-40B4-BE49-F238E27FC236}">
                  <a16:creationId xmlns:a16="http://schemas.microsoft.com/office/drawing/2014/main" id="{F73B4CE3-F04E-90B3-A185-177F4919A5DF}"/>
                </a:ext>
              </a:extLst>
            </p:cNvPr>
            <p:cNvSpPr txBox="1">
              <a:spLocks/>
            </p:cNvSpPr>
            <p:nvPr/>
          </p:nvSpPr>
          <p:spPr>
            <a:xfrm>
              <a:off x="1930401" y="5455009"/>
              <a:ext cx="3291840" cy="5539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marR="0" lvl="0" indent="-117475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“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5000">
                        <a:srgbClr val="4006DA"/>
                      </a:gs>
                      <a:gs pos="0">
                        <a:srgbClr val="A731C8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Nothing works together </a:t>
              </a: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 default.”</a:t>
              </a:r>
            </a:p>
          </p:txBody>
        </p:sp>
        <p:sp>
          <p:nvSpPr>
            <p:cNvPr id="14" name="Graphic 318">
              <a:extLst>
                <a:ext uri="{FF2B5EF4-FFF2-40B4-BE49-F238E27FC236}">
                  <a16:creationId xmlns:a16="http://schemas.microsoft.com/office/drawing/2014/main" id="{7E5D8D59-FABF-784B-727F-872A220C09C9}"/>
                </a:ext>
              </a:extLst>
            </p:cNvPr>
            <p:cNvSpPr/>
            <p:nvPr/>
          </p:nvSpPr>
          <p:spPr>
            <a:xfrm>
              <a:off x="1397060" y="5455009"/>
              <a:ext cx="381000" cy="361977"/>
            </a:xfrm>
            <a:custGeom>
              <a:avLst/>
              <a:gdLst>
                <a:gd name="connsiteX0" fmla="*/ 61913 w 381000"/>
                <a:gd name="connsiteY0" fmla="*/ 285750 h 361977"/>
                <a:gd name="connsiteX1" fmla="*/ 0 w 381000"/>
                <a:gd name="connsiteY1" fmla="*/ 223838 h 361977"/>
                <a:gd name="connsiteX2" fmla="*/ 0 w 381000"/>
                <a:gd name="connsiteY2" fmla="*/ 61913 h 361977"/>
                <a:gd name="connsiteX3" fmla="*/ 61913 w 381000"/>
                <a:gd name="connsiteY3" fmla="*/ 0 h 361977"/>
                <a:gd name="connsiteX4" fmla="*/ 319088 w 381000"/>
                <a:gd name="connsiteY4" fmla="*/ 0 h 361977"/>
                <a:gd name="connsiteX5" fmla="*/ 381000 w 381000"/>
                <a:gd name="connsiteY5" fmla="*/ 61913 h 361977"/>
                <a:gd name="connsiteX6" fmla="*/ 381000 w 381000"/>
                <a:gd name="connsiteY6" fmla="*/ 223838 h 361977"/>
                <a:gd name="connsiteX7" fmla="*/ 319088 w 381000"/>
                <a:gd name="connsiteY7" fmla="*/ 285750 h 361977"/>
                <a:gd name="connsiteX8" fmla="*/ 208879 w 381000"/>
                <a:gd name="connsiteY8" fmla="*/ 285750 h 361977"/>
                <a:gd name="connsiteX9" fmla="*/ 106264 w 381000"/>
                <a:gd name="connsiteY9" fmla="*/ 358470 h 361977"/>
                <a:gd name="connsiteX10" fmla="*/ 79707 w 381000"/>
                <a:gd name="connsiteY10" fmla="*/ 353939 h 361977"/>
                <a:gd name="connsiteX11" fmla="*/ 76200 w 381000"/>
                <a:gd name="connsiteY11" fmla="*/ 342931 h 361977"/>
                <a:gd name="connsiteX12" fmla="*/ 76185 w 381000"/>
                <a:gd name="connsiteY12" fmla="*/ 285750 h 361977"/>
                <a:gd name="connsiteX13" fmla="*/ 61913 w 381000"/>
                <a:gd name="connsiteY13" fmla="*/ 285750 h 36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361977">
                  <a:moveTo>
                    <a:pt x="61913" y="285750"/>
                  </a:moveTo>
                  <a:cubicBezTo>
                    <a:pt x="27719" y="285750"/>
                    <a:pt x="0" y="258030"/>
                    <a:pt x="0" y="2238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lnTo>
                    <a:pt x="319088" y="0"/>
                  </a:lnTo>
                  <a:cubicBezTo>
                    <a:pt x="353280" y="0"/>
                    <a:pt x="381000" y="27719"/>
                    <a:pt x="381000" y="61913"/>
                  </a:cubicBezTo>
                  <a:lnTo>
                    <a:pt x="381000" y="223838"/>
                  </a:lnTo>
                  <a:cubicBezTo>
                    <a:pt x="381000" y="258030"/>
                    <a:pt x="353280" y="285750"/>
                    <a:pt x="319088" y="285750"/>
                  </a:cubicBezTo>
                  <a:lnTo>
                    <a:pt x="208879" y="285750"/>
                  </a:lnTo>
                  <a:lnTo>
                    <a:pt x="106264" y="358470"/>
                  </a:lnTo>
                  <a:cubicBezTo>
                    <a:pt x="97679" y="364552"/>
                    <a:pt x="85789" y="362523"/>
                    <a:pt x="79707" y="353939"/>
                  </a:cubicBezTo>
                  <a:cubicBezTo>
                    <a:pt x="77425" y="350720"/>
                    <a:pt x="76200" y="346872"/>
                    <a:pt x="76200" y="342931"/>
                  </a:cubicBezTo>
                  <a:lnTo>
                    <a:pt x="76185" y="285750"/>
                  </a:lnTo>
                  <a:lnTo>
                    <a:pt x="61913" y="28575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846186-79C1-82FA-5AB6-02DE16E19B23}"/>
              </a:ext>
            </a:extLst>
          </p:cNvPr>
          <p:cNvGrpSpPr/>
          <p:nvPr/>
        </p:nvGrpSpPr>
        <p:grpSpPr>
          <a:xfrm>
            <a:off x="6435664" y="2054534"/>
            <a:ext cx="4956176" cy="1790234"/>
            <a:chOff x="6626224" y="3875177"/>
            <a:chExt cx="4956176" cy="1790234"/>
          </a:xfrm>
        </p:grpSpPr>
        <p:sp>
          <p:nvSpPr>
            <p:cNvPr id="8" name="Text Placeholder 8">
              <a:extLst>
                <a:ext uri="{FF2B5EF4-FFF2-40B4-BE49-F238E27FC236}">
                  <a16:creationId xmlns:a16="http://schemas.microsoft.com/office/drawing/2014/main" id="{728F2F8A-ADFA-D619-4BD7-0F4CC0723E3C}"/>
                </a:ext>
              </a:extLst>
            </p:cNvPr>
            <p:cNvSpPr txBox="1">
              <a:spLocks/>
            </p:cNvSpPr>
            <p:nvPr/>
          </p:nvSpPr>
          <p:spPr>
            <a:xfrm>
              <a:off x="7175500" y="3875177"/>
              <a:ext cx="4406900" cy="179023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marR="0" lvl="0" indent="-117475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“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5000">
                        <a:srgbClr val="4006DA"/>
                      </a:gs>
                      <a:gs pos="0">
                        <a:srgbClr val="A731C8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Every developer on my team </a:t>
              </a:r>
              <a:br>
                <a:rPr kumimoji="0" lang="en-US" sz="20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5000">
                        <a:srgbClr val="4006DA"/>
                      </a:gs>
                      <a:gs pos="0">
                        <a:srgbClr val="A731C8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5000">
                        <a:srgbClr val="4006DA"/>
                      </a:gs>
                      <a:gs pos="0">
                        <a:srgbClr val="A731C8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now needs to be an expert </a:t>
              </a:r>
              <a:br>
                <a:rPr kumimoji="0" lang="en-US" sz="20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5000">
                        <a:srgbClr val="4006DA"/>
                      </a:gs>
                      <a:gs pos="0">
                        <a:srgbClr val="A731C8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5000">
                        <a:srgbClr val="4006DA"/>
                      </a:gs>
                      <a:gs pos="0">
                        <a:srgbClr val="A731C8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 networking, containers, telemetry systems</a:t>
              </a: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etc. </a:t>
              </a:r>
            </a:p>
            <a:p>
              <a:pPr marL="117475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 never used to be that way and </a:t>
              </a:r>
              <a:b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 slows down everything we do.”</a:t>
              </a:r>
            </a:p>
          </p:txBody>
        </p:sp>
        <p:sp>
          <p:nvSpPr>
            <p:cNvPr id="15" name="Graphic 318">
              <a:extLst>
                <a:ext uri="{FF2B5EF4-FFF2-40B4-BE49-F238E27FC236}">
                  <a16:creationId xmlns:a16="http://schemas.microsoft.com/office/drawing/2014/main" id="{36EE0C62-33C7-4768-844E-E5E3C56CF868}"/>
                </a:ext>
              </a:extLst>
            </p:cNvPr>
            <p:cNvSpPr/>
            <p:nvPr/>
          </p:nvSpPr>
          <p:spPr>
            <a:xfrm>
              <a:off x="6626224" y="3875177"/>
              <a:ext cx="381000" cy="361977"/>
            </a:xfrm>
            <a:custGeom>
              <a:avLst/>
              <a:gdLst>
                <a:gd name="connsiteX0" fmla="*/ 61913 w 381000"/>
                <a:gd name="connsiteY0" fmla="*/ 285750 h 361977"/>
                <a:gd name="connsiteX1" fmla="*/ 0 w 381000"/>
                <a:gd name="connsiteY1" fmla="*/ 223838 h 361977"/>
                <a:gd name="connsiteX2" fmla="*/ 0 w 381000"/>
                <a:gd name="connsiteY2" fmla="*/ 61913 h 361977"/>
                <a:gd name="connsiteX3" fmla="*/ 61913 w 381000"/>
                <a:gd name="connsiteY3" fmla="*/ 0 h 361977"/>
                <a:gd name="connsiteX4" fmla="*/ 319088 w 381000"/>
                <a:gd name="connsiteY4" fmla="*/ 0 h 361977"/>
                <a:gd name="connsiteX5" fmla="*/ 381000 w 381000"/>
                <a:gd name="connsiteY5" fmla="*/ 61913 h 361977"/>
                <a:gd name="connsiteX6" fmla="*/ 381000 w 381000"/>
                <a:gd name="connsiteY6" fmla="*/ 223838 h 361977"/>
                <a:gd name="connsiteX7" fmla="*/ 319088 w 381000"/>
                <a:gd name="connsiteY7" fmla="*/ 285750 h 361977"/>
                <a:gd name="connsiteX8" fmla="*/ 208879 w 381000"/>
                <a:gd name="connsiteY8" fmla="*/ 285750 h 361977"/>
                <a:gd name="connsiteX9" fmla="*/ 106264 w 381000"/>
                <a:gd name="connsiteY9" fmla="*/ 358470 h 361977"/>
                <a:gd name="connsiteX10" fmla="*/ 79707 w 381000"/>
                <a:gd name="connsiteY10" fmla="*/ 353939 h 361977"/>
                <a:gd name="connsiteX11" fmla="*/ 76200 w 381000"/>
                <a:gd name="connsiteY11" fmla="*/ 342931 h 361977"/>
                <a:gd name="connsiteX12" fmla="*/ 76185 w 381000"/>
                <a:gd name="connsiteY12" fmla="*/ 285750 h 361977"/>
                <a:gd name="connsiteX13" fmla="*/ 61913 w 381000"/>
                <a:gd name="connsiteY13" fmla="*/ 285750 h 36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361977">
                  <a:moveTo>
                    <a:pt x="61913" y="285750"/>
                  </a:moveTo>
                  <a:cubicBezTo>
                    <a:pt x="27719" y="285750"/>
                    <a:pt x="0" y="258030"/>
                    <a:pt x="0" y="2238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lnTo>
                    <a:pt x="319088" y="0"/>
                  </a:lnTo>
                  <a:cubicBezTo>
                    <a:pt x="353280" y="0"/>
                    <a:pt x="381000" y="27719"/>
                    <a:pt x="381000" y="61913"/>
                  </a:cubicBezTo>
                  <a:lnTo>
                    <a:pt x="381000" y="223838"/>
                  </a:lnTo>
                  <a:cubicBezTo>
                    <a:pt x="381000" y="258030"/>
                    <a:pt x="353280" y="285750"/>
                    <a:pt x="319088" y="285750"/>
                  </a:cubicBezTo>
                  <a:lnTo>
                    <a:pt x="208879" y="285750"/>
                  </a:lnTo>
                  <a:lnTo>
                    <a:pt x="106264" y="358470"/>
                  </a:lnTo>
                  <a:cubicBezTo>
                    <a:pt x="97679" y="364552"/>
                    <a:pt x="85789" y="362523"/>
                    <a:pt x="79707" y="353939"/>
                  </a:cubicBezTo>
                  <a:cubicBezTo>
                    <a:pt x="77425" y="350720"/>
                    <a:pt x="76200" y="346872"/>
                    <a:pt x="76200" y="342931"/>
                  </a:cubicBezTo>
                  <a:lnTo>
                    <a:pt x="76185" y="285750"/>
                  </a:lnTo>
                  <a:lnTo>
                    <a:pt x="61913" y="28575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BCF126-29C8-93A2-C509-5EB50C2A7446}"/>
              </a:ext>
            </a:extLst>
          </p:cNvPr>
          <p:cNvGrpSpPr/>
          <p:nvPr/>
        </p:nvGrpSpPr>
        <p:grpSpPr>
          <a:xfrm>
            <a:off x="952560" y="2054535"/>
            <a:ext cx="4705289" cy="1107996"/>
            <a:chOff x="1397060" y="3006572"/>
            <a:chExt cx="4705289" cy="1107996"/>
          </a:xfrm>
        </p:grpSpPr>
        <p:sp>
          <p:nvSpPr>
            <p:cNvPr id="17" name="Text Placeholder 8">
              <a:extLst>
                <a:ext uri="{FF2B5EF4-FFF2-40B4-BE49-F238E27FC236}">
                  <a16:creationId xmlns:a16="http://schemas.microsoft.com/office/drawing/2014/main" id="{1DAE3A63-94F0-4D71-FA7B-5473F826FAE5}"/>
                </a:ext>
              </a:extLst>
            </p:cNvPr>
            <p:cNvSpPr txBox="1">
              <a:spLocks/>
            </p:cNvSpPr>
            <p:nvPr/>
          </p:nvSpPr>
          <p:spPr>
            <a:xfrm>
              <a:off x="1930400" y="3006572"/>
              <a:ext cx="4171949" cy="1107996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indent="-117475">
                <a:buFont typeface="Arial" panose="020B0604020202020204" pitchFamily="34" charset="0"/>
                <a:buNone/>
              </a:pPr>
              <a:r>
                <a:rPr lang="en-US" sz="2000"/>
                <a:t>“It’s not just that I have too many Lego bricks to choose from, </a:t>
              </a:r>
              <a:r>
                <a:rPr lang="en-US" sz="2000" b="1">
                  <a:gradFill>
                    <a:gsLst>
                      <a:gs pos="35000">
                        <a:srgbClr val="4006DA"/>
                      </a:gs>
                      <a:gs pos="0">
                        <a:srgbClr val="A731C8"/>
                      </a:gs>
                    </a:gsLst>
                    <a:path path="circle">
                      <a:fillToRect l="100000" t="100000"/>
                    </a:path>
                  </a:gradFill>
                </a:rPr>
                <a:t>I’m not sure I’m even putting the Lego blocks together correctly</a:t>
              </a:r>
              <a:r>
                <a:rPr lang="en-US" sz="2000"/>
                <a:t>.”</a:t>
              </a:r>
            </a:p>
          </p:txBody>
        </p:sp>
        <p:sp>
          <p:nvSpPr>
            <p:cNvPr id="18" name="Graphic 318">
              <a:extLst>
                <a:ext uri="{FF2B5EF4-FFF2-40B4-BE49-F238E27FC236}">
                  <a16:creationId xmlns:a16="http://schemas.microsoft.com/office/drawing/2014/main" id="{6ABC7F84-126F-A89E-9AFF-E47E4A61F958}"/>
                </a:ext>
              </a:extLst>
            </p:cNvPr>
            <p:cNvSpPr/>
            <p:nvPr/>
          </p:nvSpPr>
          <p:spPr>
            <a:xfrm>
              <a:off x="1397060" y="3006572"/>
              <a:ext cx="381000" cy="361977"/>
            </a:xfrm>
            <a:custGeom>
              <a:avLst/>
              <a:gdLst>
                <a:gd name="connsiteX0" fmla="*/ 61913 w 381000"/>
                <a:gd name="connsiteY0" fmla="*/ 285750 h 361977"/>
                <a:gd name="connsiteX1" fmla="*/ 0 w 381000"/>
                <a:gd name="connsiteY1" fmla="*/ 223838 h 361977"/>
                <a:gd name="connsiteX2" fmla="*/ 0 w 381000"/>
                <a:gd name="connsiteY2" fmla="*/ 61913 h 361977"/>
                <a:gd name="connsiteX3" fmla="*/ 61913 w 381000"/>
                <a:gd name="connsiteY3" fmla="*/ 0 h 361977"/>
                <a:gd name="connsiteX4" fmla="*/ 319088 w 381000"/>
                <a:gd name="connsiteY4" fmla="*/ 0 h 361977"/>
                <a:gd name="connsiteX5" fmla="*/ 381000 w 381000"/>
                <a:gd name="connsiteY5" fmla="*/ 61913 h 361977"/>
                <a:gd name="connsiteX6" fmla="*/ 381000 w 381000"/>
                <a:gd name="connsiteY6" fmla="*/ 223838 h 361977"/>
                <a:gd name="connsiteX7" fmla="*/ 319088 w 381000"/>
                <a:gd name="connsiteY7" fmla="*/ 285750 h 361977"/>
                <a:gd name="connsiteX8" fmla="*/ 208879 w 381000"/>
                <a:gd name="connsiteY8" fmla="*/ 285750 h 361977"/>
                <a:gd name="connsiteX9" fmla="*/ 106264 w 381000"/>
                <a:gd name="connsiteY9" fmla="*/ 358470 h 361977"/>
                <a:gd name="connsiteX10" fmla="*/ 79707 w 381000"/>
                <a:gd name="connsiteY10" fmla="*/ 353939 h 361977"/>
                <a:gd name="connsiteX11" fmla="*/ 76200 w 381000"/>
                <a:gd name="connsiteY11" fmla="*/ 342931 h 361977"/>
                <a:gd name="connsiteX12" fmla="*/ 76185 w 381000"/>
                <a:gd name="connsiteY12" fmla="*/ 285750 h 361977"/>
                <a:gd name="connsiteX13" fmla="*/ 61913 w 381000"/>
                <a:gd name="connsiteY13" fmla="*/ 285750 h 36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361977">
                  <a:moveTo>
                    <a:pt x="61913" y="285750"/>
                  </a:moveTo>
                  <a:cubicBezTo>
                    <a:pt x="27719" y="285750"/>
                    <a:pt x="0" y="258030"/>
                    <a:pt x="0" y="2238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lnTo>
                    <a:pt x="319088" y="0"/>
                  </a:lnTo>
                  <a:cubicBezTo>
                    <a:pt x="353280" y="0"/>
                    <a:pt x="381000" y="27719"/>
                    <a:pt x="381000" y="61913"/>
                  </a:cubicBezTo>
                  <a:lnTo>
                    <a:pt x="381000" y="223838"/>
                  </a:lnTo>
                  <a:cubicBezTo>
                    <a:pt x="381000" y="258030"/>
                    <a:pt x="353280" y="285750"/>
                    <a:pt x="319088" y="285750"/>
                  </a:cubicBezTo>
                  <a:lnTo>
                    <a:pt x="208879" y="285750"/>
                  </a:lnTo>
                  <a:lnTo>
                    <a:pt x="106264" y="358470"/>
                  </a:lnTo>
                  <a:cubicBezTo>
                    <a:pt x="97679" y="364552"/>
                    <a:pt x="85789" y="362523"/>
                    <a:pt x="79707" y="353939"/>
                  </a:cubicBezTo>
                  <a:cubicBezTo>
                    <a:pt x="77425" y="350720"/>
                    <a:pt x="76200" y="346872"/>
                    <a:pt x="76200" y="342931"/>
                  </a:cubicBezTo>
                  <a:lnTo>
                    <a:pt x="76185" y="285750"/>
                  </a:lnTo>
                  <a:lnTo>
                    <a:pt x="61913" y="28575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40436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4607 L -3.75E-6 -4.07407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4607 L -3.75E-6 -4.07407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04607 L 2.08333E-7 -2.59259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4607 L -3.75E-6 -4.07407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4606 L 3.95833E-6 3.7037E-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4607 L -3.75E-6 -4.07407E-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9" grpId="0" animBg="1"/>
      <p:bldP spid="9" grpId="1" animBg="1"/>
      <p:bldP spid="5" grpId="0" animBg="1"/>
      <p:bldP spid="5" grpId="1" animBg="1"/>
      <p:bldP spid="28" grpId="0"/>
      <p:bldP spid="28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806FB73-C418-96F2-1DCB-6CCEE660A283}"/>
              </a:ext>
            </a:extLst>
          </p:cNvPr>
          <p:cNvGrpSpPr/>
          <p:nvPr/>
        </p:nvGrpSpPr>
        <p:grpSpPr>
          <a:xfrm>
            <a:off x="1058651" y="2379368"/>
            <a:ext cx="10074698" cy="2679649"/>
            <a:chOff x="1058651" y="2379368"/>
            <a:chExt cx="10074698" cy="2679649"/>
          </a:xfrm>
        </p:grpSpPr>
        <p:sp>
          <p:nvSpPr>
            <p:cNvPr id="8" name="Rounded Rectangle 9">
              <a:extLst>
                <a:ext uri="{FF2B5EF4-FFF2-40B4-BE49-F238E27FC236}">
                  <a16:creationId xmlns:a16="http://schemas.microsoft.com/office/drawing/2014/main" id="{6E33E39F-50B1-7BCD-3701-020F088C378E}"/>
                </a:ext>
              </a:extLst>
            </p:cNvPr>
            <p:cNvSpPr/>
            <p:nvPr/>
          </p:nvSpPr>
          <p:spPr>
            <a:xfrm>
              <a:off x="1058651" y="2379368"/>
              <a:ext cx="10074698" cy="2679649"/>
            </a:xfrm>
            <a:prstGeom prst="roundRect">
              <a:avLst>
                <a:gd name="adj" fmla="val 5765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422A2D9-5F8F-F38C-B4AB-CF140B70B213}"/>
                </a:ext>
              </a:extLst>
            </p:cNvPr>
            <p:cNvGrpSpPr/>
            <p:nvPr/>
          </p:nvGrpSpPr>
          <p:grpSpPr>
            <a:xfrm>
              <a:off x="1848518" y="3301038"/>
              <a:ext cx="8585802" cy="1222920"/>
              <a:chOff x="1848518" y="3301038"/>
              <a:chExt cx="8585802" cy="122292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1865DD-FA5B-E7EE-5E19-D6EE4A341691}"/>
                  </a:ext>
                </a:extLst>
              </p:cNvPr>
              <p:cNvSpPr txBox="1"/>
              <p:nvPr/>
            </p:nvSpPr>
            <p:spPr>
              <a:xfrm>
                <a:off x="1848518" y="4123848"/>
                <a:ext cx="182423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36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Complex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D10C6A-2A5B-46B9-A728-02CFF4D640CB}"/>
                  </a:ext>
                </a:extLst>
              </p:cNvPr>
              <p:cNvSpPr txBox="1"/>
              <p:nvPr/>
            </p:nvSpPr>
            <p:spPr>
              <a:xfrm>
                <a:off x="3883092" y="4123848"/>
                <a:ext cx="2200208" cy="400110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en-US"/>
                </a:defPPr>
                <a:lvl1pPr lvl="0" algn="ctr" defTabSz="914367" fontAlgn="base">
                  <a:spcBef>
                    <a:spcPct val="0"/>
                  </a:spcBef>
                  <a:spcAft>
                    <a:spcPct val="0"/>
                  </a:spcAft>
                  <a:defRPr sz="20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defRPr>
                </a:lvl1pPr>
              </a:lstStyle>
              <a:p>
                <a:r>
                  <a:rPr lang="en-US"/>
                  <a:t>Getting Started</a:t>
                </a:r>
              </a:p>
              <a:p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8CEC14-7390-38B6-B00A-0B098C1BF12E}"/>
                  </a:ext>
                </a:extLst>
              </p:cNvPr>
              <p:cNvSpPr txBox="1"/>
              <p:nvPr/>
            </p:nvSpPr>
            <p:spPr>
              <a:xfrm>
                <a:off x="6293642" y="4123848"/>
                <a:ext cx="182423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36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Choices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8E90F9-794D-163F-8103-07396788881C}"/>
                  </a:ext>
                </a:extLst>
              </p:cNvPr>
              <p:cNvSpPr txBox="1"/>
              <p:nvPr/>
            </p:nvSpPr>
            <p:spPr>
              <a:xfrm>
                <a:off x="8422322" y="4123848"/>
                <a:ext cx="201199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 defTabSz="91436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Paved Path</a:t>
                </a:r>
              </a:p>
            </p:txBody>
          </p:sp>
          <p:sp>
            <p:nvSpPr>
              <p:cNvPr id="44" name="Graphic 16">
                <a:extLst>
                  <a:ext uri="{FF2B5EF4-FFF2-40B4-BE49-F238E27FC236}">
                    <a16:creationId xmlns:a16="http://schemas.microsoft.com/office/drawing/2014/main" id="{BC494F5E-3CA0-7A88-2EF0-DD96C250D9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08876" y="3301038"/>
                <a:ext cx="548640" cy="623513"/>
              </a:xfrm>
              <a:custGeom>
                <a:avLst/>
                <a:gdLst>
                  <a:gd name="connsiteX0" fmla="*/ 265623 w 536196"/>
                  <a:gd name="connsiteY0" fmla="*/ 78124 h 609370"/>
                  <a:gd name="connsiteX1" fmla="*/ 531246 w 536196"/>
                  <a:gd name="connsiteY1" fmla="*/ 343747 h 609370"/>
                  <a:gd name="connsiteX2" fmla="*/ 265623 w 536196"/>
                  <a:gd name="connsiteY2" fmla="*/ 609370 h 609370"/>
                  <a:gd name="connsiteX3" fmla="*/ 0 w 536196"/>
                  <a:gd name="connsiteY3" fmla="*/ 343747 h 609370"/>
                  <a:gd name="connsiteX4" fmla="*/ 265623 w 536196"/>
                  <a:gd name="connsiteY4" fmla="*/ 78124 h 609370"/>
                  <a:gd name="connsiteX5" fmla="*/ 265623 w 536196"/>
                  <a:gd name="connsiteY5" fmla="*/ 171874 h 609370"/>
                  <a:gd name="connsiteX6" fmla="*/ 242398 w 536196"/>
                  <a:gd name="connsiteY6" fmla="*/ 192131 h 609370"/>
                  <a:gd name="connsiteX7" fmla="*/ 242186 w 536196"/>
                  <a:gd name="connsiteY7" fmla="*/ 195311 h 609370"/>
                  <a:gd name="connsiteX8" fmla="*/ 242186 w 536196"/>
                  <a:gd name="connsiteY8" fmla="*/ 335935 h 609370"/>
                  <a:gd name="connsiteX9" fmla="*/ 242398 w 536196"/>
                  <a:gd name="connsiteY9" fmla="*/ 339116 h 609370"/>
                  <a:gd name="connsiteX10" fmla="*/ 265623 w 536196"/>
                  <a:gd name="connsiteY10" fmla="*/ 359372 h 609370"/>
                  <a:gd name="connsiteX11" fmla="*/ 288848 w 536196"/>
                  <a:gd name="connsiteY11" fmla="*/ 339116 h 609370"/>
                  <a:gd name="connsiteX12" fmla="*/ 289060 w 536196"/>
                  <a:gd name="connsiteY12" fmla="*/ 335935 h 609370"/>
                  <a:gd name="connsiteX13" fmla="*/ 289060 w 536196"/>
                  <a:gd name="connsiteY13" fmla="*/ 195311 h 609370"/>
                  <a:gd name="connsiteX14" fmla="*/ 288848 w 536196"/>
                  <a:gd name="connsiteY14" fmla="*/ 192131 h 609370"/>
                  <a:gd name="connsiteX15" fmla="*/ 265623 w 536196"/>
                  <a:gd name="connsiteY15" fmla="*/ 171874 h 609370"/>
                  <a:gd name="connsiteX16" fmla="*/ 489696 w 536196"/>
                  <a:gd name="connsiteY16" fmla="*/ 81956 h 609370"/>
                  <a:gd name="connsiteX17" fmla="*/ 492237 w 536196"/>
                  <a:gd name="connsiteY17" fmla="*/ 83882 h 609370"/>
                  <a:gd name="connsiteX18" fmla="*/ 528146 w 536196"/>
                  <a:gd name="connsiteY18" fmla="*/ 115132 h 609370"/>
                  <a:gd name="connsiteX19" fmla="*/ 530440 w 536196"/>
                  <a:gd name="connsiteY19" fmla="*/ 148198 h 609370"/>
                  <a:gd name="connsiteX20" fmla="*/ 499912 w 536196"/>
                  <a:gd name="connsiteY20" fmla="*/ 152418 h 609370"/>
                  <a:gd name="connsiteX21" fmla="*/ 497371 w 536196"/>
                  <a:gd name="connsiteY21" fmla="*/ 150491 h 609370"/>
                  <a:gd name="connsiteX22" fmla="*/ 461465 w 536196"/>
                  <a:gd name="connsiteY22" fmla="*/ 119242 h 609370"/>
                  <a:gd name="connsiteX23" fmla="*/ 459171 w 536196"/>
                  <a:gd name="connsiteY23" fmla="*/ 86176 h 609370"/>
                  <a:gd name="connsiteX24" fmla="*/ 489696 w 536196"/>
                  <a:gd name="connsiteY24" fmla="*/ 81956 h 609370"/>
                  <a:gd name="connsiteX25" fmla="*/ 335935 w 536196"/>
                  <a:gd name="connsiteY25" fmla="*/ 0 h 609370"/>
                  <a:gd name="connsiteX26" fmla="*/ 359372 w 536196"/>
                  <a:gd name="connsiteY26" fmla="*/ 23437 h 609370"/>
                  <a:gd name="connsiteX27" fmla="*/ 339116 w 536196"/>
                  <a:gd name="connsiteY27" fmla="*/ 46661 h 609370"/>
                  <a:gd name="connsiteX28" fmla="*/ 335935 w 536196"/>
                  <a:gd name="connsiteY28" fmla="*/ 46875 h 609370"/>
                  <a:gd name="connsiteX29" fmla="*/ 195311 w 536196"/>
                  <a:gd name="connsiteY29" fmla="*/ 46875 h 609370"/>
                  <a:gd name="connsiteX30" fmla="*/ 171874 w 536196"/>
                  <a:gd name="connsiteY30" fmla="*/ 23437 h 609370"/>
                  <a:gd name="connsiteX31" fmla="*/ 192131 w 536196"/>
                  <a:gd name="connsiteY31" fmla="*/ 214 h 609370"/>
                  <a:gd name="connsiteX32" fmla="*/ 195311 w 536196"/>
                  <a:gd name="connsiteY32" fmla="*/ 0 h 609370"/>
                  <a:gd name="connsiteX33" fmla="*/ 335935 w 536196"/>
                  <a:gd name="connsiteY33" fmla="*/ 0 h 609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36196" h="609370">
                    <a:moveTo>
                      <a:pt x="265623" y="78124"/>
                    </a:moveTo>
                    <a:cubicBezTo>
                      <a:pt x="412322" y="78124"/>
                      <a:pt x="531246" y="197048"/>
                      <a:pt x="531246" y="343747"/>
                    </a:cubicBezTo>
                    <a:cubicBezTo>
                      <a:pt x="531246" y="490446"/>
                      <a:pt x="412322" y="609370"/>
                      <a:pt x="265623" y="609370"/>
                    </a:cubicBezTo>
                    <a:cubicBezTo>
                      <a:pt x="118923" y="609370"/>
                      <a:pt x="0" y="490446"/>
                      <a:pt x="0" y="343747"/>
                    </a:cubicBezTo>
                    <a:cubicBezTo>
                      <a:pt x="0" y="197048"/>
                      <a:pt x="118923" y="78124"/>
                      <a:pt x="265623" y="78124"/>
                    </a:cubicBezTo>
                    <a:close/>
                    <a:moveTo>
                      <a:pt x="265623" y="171874"/>
                    </a:moveTo>
                    <a:cubicBezTo>
                      <a:pt x="253757" y="171874"/>
                      <a:pt x="243951" y="180691"/>
                      <a:pt x="242398" y="192131"/>
                    </a:cubicBezTo>
                    <a:lnTo>
                      <a:pt x="242186" y="195311"/>
                    </a:lnTo>
                    <a:lnTo>
                      <a:pt x="242186" y="335935"/>
                    </a:lnTo>
                    <a:lnTo>
                      <a:pt x="242398" y="339116"/>
                    </a:lnTo>
                    <a:cubicBezTo>
                      <a:pt x="243951" y="350553"/>
                      <a:pt x="253757" y="359372"/>
                      <a:pt x="265623" y="359372"/>
                    </a:cubicBezTo>
                    <a:cubicBezTo>
                      <a:pt x="277488" y="359372"/>
                      <a:pt x="287295" y="350553"/>
                      <a:pt x="288848" y="339116"/>
                    </a:cubicBezTo>
                    <a:lnTo>
                      <a:pt x="289060" y="335935"/>
                    </a:lnTo>
                    <a:lnTo>
                      <a:pt x="289060" y="195311"/>
                    </a:lnTo>
                    <a:lnTo>
                      <a:pt x="288848" y="192131"/>
                    </a:lnTo>
                    <a:cubicBezTo>
                      <a:pt x="287295" y="180691"/>
                      <a:pt x="277488" y="171874"/>
                      <a:pt x="265623" y="171874"/>
                    </a:cubicBezTo>
                    <a:close/>
                    <a:moveTo>
                      <a:pt x="489696" y="81956"/>
                    </a:moveTo>
                    <a:lnTo>
                      <a:pt x="492237" y="83882"/>
                    </a:lnTo>
                    <a:lnTo>
                      <a:pt x="528146" y="115132"/>
                    </a:lnTo>
                    <a:cubicBezTo>
                      <a:pt x="537908" y="123629"/>
                      <a:pt x="538936" y="138433"/>
                      <a:pt x="530440" y="148198"/>
                    </a:cubicBezTo>
                    <a:cubicBezTo>
                      <a:pt x="522649" y="157148"/>
                      <a:pt x="509562" y="158757"/>
                      <a:pt x="499912" y="152418"/>
                    </a:cubicBezTo>
                    <a:lnTo>
                      <a:pt x="497371" y="150491"/>
                    </a:lnTo>
                    <a:lnTo>
                      <a:pt x="461465" y="119242"/>
                    </a:lnTo>
                    <a:cubicBezTo>
                      <a:pt x="451700" y="110744"/>
                      <a:pt x="450675" y="95940"/>
                      <a:pt x="459171" y="86176"/>
                    </a:cubicBezTo>
                    <a:cubicBezTo>
                      <a:pt x="466959" y="77225"/>
                      <a:pt x="480049" y="75616"/>
                      <a:pt x="489696" y="81956"/>
                    </a:cubicBezTo>
                    <a:close/>
                    <a:moveTo>
                      <a:pt x="335935" y="0"/>
                    </a:moveTo>
                    <a:cubicBezTo>
                      <a:pt x="348878" y="0"/>
                      <a:pt x="359372" y="10493"/>
                      <a:pt x="359372" y="23437"/>
                    </a:cubicBezTo>
                    <a:cubicBezTo>
                      <a:pt x="359372" y="35303"/>
                      <a:pt x="350553" y="45109"/>
                      <a:pt x="339116" y="46661"/>
                    </a:cubicBezTo>
                    <a:lnTo>
                      <a:pt x="335935" y="46875"/>
                    </a:lnTo>
                    <a:lnTo>
                      <a:pt x="195311" y="46875"/>
                    </a:lnTo>
                    <a:cubicBezTo>
                      <a:pt x="182367" y="46875"/>
                      <a:pt x="171874" y="36381"/>
                      <a:pt x="171874" y="23437"/>
                    </a:cubicBezTo>
                    <a:cubicBezTo>
                      <a:pt x="171874" y="11572"/>
                      <a:pt x="180691" y="1766"/>
                      <a:pt x="192131" y="214"/>
                    </a:cubicBezTo>
                    <a:lnTo>
                      <a:pt x="195311" y="0"/>
                    </a:lnTo>
                    <a:lnTo>
                      <a:pt x="335935" y="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5" name="Graphic 24">
                <a:extLst>
                  <a:ext uri="{FF2B5EF4-FFF2-40B4-BE49-F238E27FC236}">
                    <a16:creationId xmlns:a16="http://schemas.microsoft.com/office/drawing/2014/main" id="{FC201788-166B-8036-479D-474D83310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86314" y="3301038"/>
                <a:ext cx="548640" cy="548640"/>
              </a:xfrm>
              <a:custGeom>
                <a:avLst/>
                <a:gdLst>
                  <a:gd name="connsiteX0" fmla="*/ 1033040 w 1437273"/>
                  <a:gd name="connsiteY0" fmla="*/ 538977 h 1437273"/>
                  <a:gd name="connsiteX1" fmla="*/ 1001459 w 1437273"/>
                  <a:gd name="connsiteY1" fmla="*/ 525643 h 1437273"/>
                  <a:gd name="connsiteX2" fmla="*/ 988125 w 1437273"/>
                  <a:gd name="connsiteY2" fmla="*/ 494063 h 1437273"/>
                  <a:gd name="connsiteX3" fmla="*/ 1001459 w 1437273"/>
                  <a:gd name="connsiteY3" fmla="*/ 462482 h 1437273"/>
                  <a:gd name="connsiteX4" fmla="*/ 1033040 w 1437273"/>
                  <a:gd name="connsiteY4" fmla="*/ 449148 h 1437273"/>
                  <a:gd name="connsiteX5" fmla="*/ 1287089 w 1437273"/>
                  <a:gd name="connsiteY5" fmla="*/ 449148 h 1437273"/>
                  <a:gd name="connsiteX6" fmla="*/ 1189540 w 1437273"/>
                  <a:gd name="connsiteY6" fmla="*/ 301069 h 1437273"/>
                  <a:gd name="connsiteX7" fmla="*/ 1054796 w 1437273"/>
                  <a:gd name="connsiteY7" fmla="*/ 187379 h 1437273"/>
                  <a:gd name="connsiteX8" fmla="*/ 894787 w 1437273"/>
                  <a:gd name="connsiteY8" fmla="*/ 115094 h 1437273"/>
                  <a:gd name="connsiteX9" fmla="*/ 718637 w 1437273"/>
                  <a:gd name="connsiteY9" fmla="*/ 89830 h 1437273"/>
                  <a:gd name="connsiteX10" fmla="*/ 712320 w 1437273"/>
                  <a:gd name="connsiteY10" fmla="*/ 89830 h 1437273"/>
                  <a:gd name="connsiteX11" fmla="*/ 558628 w 1437273"/>
                  <a:gd name="connsiteY11" fmla="*/ 110182 h 1437273"/>
                  <a:gd name="connsiteX12" fmla="*/ 415462 w 1437273"/>
                  <a:gd name="connsiteY12" fmla="*/ 167729 h 1437273"/>
                  <a:gd name="connsiteX13" fmla="*/ 289841 w 1437273"/>
                  <a:gd name="connsiteY13" fmla="*/ 258260 h 1437273"/>
                  <a:gd name="connsiteX14" fmla="*/ 189484 w 1437273"/>
                  <a:gd name="connsiteY14" fmla="*/ 376863 h 1437273"/>
                  <a:gd name="connsiteX15" fmla="*/ 143166 w 1437273"/>
                  <a:gd name="connsiteY15" fmla="*/ 463184 h 1437273"/>
                  <a:gd name="connsiteX16" fmla="*/ 134744 w 1437273"/>
                  <a:gd name="connsiteY16" fmla="*/ 485641 h 1437273"/>
                  <a:gd name="connsiteX17" fmla="*/ 125621 w 1437273"/>
                  <a:gd name="connsiteY17" fmla="*/ 508800 h 1437273"/>
                  <a:gd name="connsiteX18" fmla="*/ 109480 w 1437273"/>
                  <a:gd name="connsiteY18" fmla="*/ 530556 h 1437273"/>
                  <a:gd name="connsiteX19" fmla="*/ 83513 w 1437273"/>
                  <a:gd name="connsiteY19" fmla="*/ 538977 h 1437273"/>
                  <a:gd name="connsiteX20" fmla="*/ 51933 w 1437273"/>
                  <a:gd name="connsiteY20" fmla="*/ 526345 h 1437273"/>
                  <a:gd name="connsiteX21" fmla="*/ 38599 w 1437273"/>
                  <a:gd name="connsiteY21" fmla="*/ 494063 h 1437273"/>
                  <a:gd name="connsiteX22" fmla="*/ 40704 w 1437273"/>
                  <a:gd name="connsiteY22" fmla="*/ 479325 h 1437273"/>
                  <a:gd name="connsiteX23" fmla="*/ 144569 w 1437273"/>
                  <a:gd name="connsiteY23" fmla="*/ 286332 h 1437273"/>
                  <a:gd name="connsiteX24" fmla="*/ 300368 w 1437273"/>
                  <a:gd name="connsiteY24" fmla="*/ 134744 h 1437273"/>
                  <a:gd name="connsiteX25" fmla="*/ 494063 w 1437273"/>
                  <a:gd name="connsiteY25" fmla="*/ 35791 h 1437273"/>
                  <a:gd name="connsiteX26" fmla="*/ 710917 w 1437273"/>
                  <a:gd name="connsiteY26" fmla="*/ 0 h 1437273"/>
                  <a:gd name="connsiteX27" fmla="*/ 903910 w 1437273"/>
                  <a:gd name="connsiteY27" fmla="*/ 24563 h 1437273"/>
                  <a:gd name="connsiteX28" fmla="*/ 1080060 w 1437273"/>
                  <a:gd name="connsiteY28" fmla="*/ 97549 h 1437273"/>
                  <a:gd name="connsiteX29" fmla="*/ 1230946 w 1437273"/>
                  <a:gd name="connsiteY29" fmla="*/ 214047 h 1437273"/>
                  <a:gd name="connsiteX30" fmla="*/ 1347444 w 1437273"/>
                  <a:gd name="connsiteY30" fmla="*/ 370547 h 1437273"/>
                  <a:gd name="connsiteX31" fmla="*/ 1347444 w 1437273"/>
                  <a:gd name="connsiteY31" fmla="*/ 134744 h 1437273"/>
                  <a:gd name="connsiteX32" fmla="*/ 1360778 w 1437273"/>
                  <a:gd name="connsiteY32" fmla="*/ 103164 h 1437273"/>
                  <a:gd name="connsiteX33" fmla="*/ 1392358 w 1437273"/>
                  <a:gd name="connsiteY33" fmla="*/ 89830 h 1437273"/>
                  <a:gd name="connsiteX34" fmla="*/ 1423939 w 1437273"/>
                  <a:gd name="connsiteY34" fmla="*/ 103164 h 1437273"/>
                  <a:gd name="connsiteX35" fmla="*/ 1437273 w 1437273"/>
                  <a:gd name="connsiteY35" fmla="*/ 134744 h 1437273"/>
                  <a:gd name="connsiteX36" fmla="*/ 1437273 w 1437273"/>
                  <a:gd name="connsiteY36" fmla="*/ 494063 h 1437273"/>
                  <a:gd name="connsiteX37" fmla="*/ 1423939 w 1437273"/>
                  <a:gd name="connsiteY37" fmla="*/ 525643 h 1437273"/>
                  <a:gd name="connsiteX38" fmla="*/ 1392358 w 1437273"/>
                  <a:gd name="connsiteY38" fmla="*/ 538977 h 1437273"/>
                  <a:gd name="connsiteX39" fmla="*/ 1033040 w 1437273"/>
                  <a:gd name="connsiteY39" fmla="*/ 538977 h 1437273"/>
                  <a:gd name="connsiteX40" fmla="*/ 873031 w 1437273"/>
                  <a:gd name="connsiteY40" fmla="*/ 1391656 h 1437273"/>
                  <a:gd name="connsiteX41" fmla="*/ 794430 w 1437273"/>
                  <a:gd name="connsiteY41" fmla="*/ 1348847 h 1437273"/>
                  <a:gd name="connsiteX42" fmla="*/ 806361 w 1437273"/>
                  <a:gd name="connsiteY42" fmla="*/ 1305336 h 1437273"/>
                  <a:gd name="connsiteX43" fmla="*/ 812677 w 1437273"/>
                  <a:gd name="connsiteY43" fmla="*/ 1260421 h 1437273"/>
                  <a:gd name="connsiteX44" fmla="*/ 802150 w 1437273"/>
                  <a:gd name="connsiteY44" fmla="*/ 1201470 h 1437273"/>
                  <a:gd name="connsiteX45" fmla="*/ 773376 w 1437273"/>
                  <a:gd name="connsiteY45" fmla="*/ 1149538 h 1437273"/>
                  <a:gd name="connsiteX46" fmla="*/ 729865 w 1437273"/>
                  <a:gd name="connsiteY46" fmla="*/ 1110237 h 1437273"/>
                  <a:gd name="connsiteX47" fmla="*/ 674424 w 1437273"/>
                  <a:gd name="connsiteY47" fmla="*/ 1086376 h 1437273"/>
                  <a:gd name="connsiteX48" fmla="*/ 630912 w 1437273"/>
                  <a:gd name="connsiteY48" fmla="*/ 1076551 h 1437273"/>
                  <a:gd name="connsiteX49" fmla="*/ 628807 w 1437273"/>
                  <a:gd name="connsiteY49" fmla="*/ 1033040 h 1437273"/>
                  <a:gd name="connsiteX50" fmla="*/ 630912 w 1437273"/>
                  <a:gd name="connsiteY50" fmla="*/ 989529 h 1437273"/>
                  <a:gd name="connsiteX51" fmla="*/ 674424 w 1437273"/>
                  <a:gd name="connsiteY51" fmla="*/ 979704 h 1437273"/>
                  <a:gd name="connsiteX52" fmla="*/ 729865 w 1437273"/>
                  <a:gd name="connsiteY52" fmla="*/ 956545 h 1437273"/>
                  <a:gd name="connsiteX53" fmla="*/ 773376 w 1437273"/>
                  <a:gd name="connsiteY53" fmla="*/ 916542 h 1437273"/>
                  <a:gd name="connsiteX54" fmla="*/ 802150 w 1437273"/>
                  <a:gd name="connsiteY54" fmla="*/ 865311 h 1437273"/>
                  <a:gd name="connsiteX55" fmla="*/ 812677 w 1437273"/>
                  <a:gd name="connsiteY55" fmla="*/ 805659 h 1437273"/>
                  <a:gd name="connsiteX56" fmla="*/ 807063 w 1437273"/>
                  <a:gd name="connsiteY56" fmla="*/ 761446 h 1437273"/>
                  <a:gd name="connsiteX57" fmla="*/ 794430 w 1437273"/>
                  <a:gd name="connsiteY57" fmla="*/ 717233 h 1437273"/>
                  <a:gd name="connsiteX58" fmla="*/ 873031 w 1437273"/>
                  <a:gd name="connsiteY58" fmla="*/ 674424 h 1437273"/>
                  <a:gd name="connsiteX59" fmla="*/ 908121 w 1437273"/>
                  <a:gd name="connsiteY59" fmla="*/ 708811 h 1437273"/>
                  <a:gd name="connsiteX60" fmla="*/ 943210 w 1437273"/>
                  <a:gd name="connsiteY60" fmla="*/ 735480 h 1437273"/>
                  <a:gd name="connsiteX61" fmla="*/ 983213 w 1437273"/>
                  <a:gd name="connsiteY61" fmla="*/ 753726 h 1437273"/>
                  <a:gd name="connsiteX62" fmla="*/ 1033040 w 1437273"/>
                  <a:gd name="connsiteY62" fmla="*/ 760042 h 1437273"/>
                  <a:gd name="connsiteX63" fmla="*/ 1082867 w 1437273"/>
                  <a:gd name="connsiteY63" fmla="*/ 753726 h 1437273"/>
                  <a:gd name="connsiteX64" fmla="*/ 1122870 w 1437273"/>
                  <a:gd name="connsiteY64" fmla="*/ 736181 h 1437273"/>
                  <a:gd name="connsiteX65" fmla="*/ 1157257 w 1437273"/>
                  <a:gd name="connsiteY65" fmla="*/ 708811 h 1437273"/>
                  <a:gd name="connsiteX66" fmla="*/ 1193049 w 1437273"/>
                  <a:gd name="connsiteY66" fmla="*/ 674424 h 1437273"/>
                  <a:gd name="connsiteX67" fmla="*/ 1271650 w 1437273"/>
                  <a:gd name="connsiteY67" fmla="*/ 717233 h 1437273"/>
                  <a:gd name="connsiteX68" fmla="*/ 1259719 w 1437273"/>
                  <a:gd name="connsiteY68" fmla="*/ 760744 h 1437273"/>
                  <a:gd name="connsiteX69" fmla="*/ 1253403 w 1437273"/>
                  <a:gd name="connsiteY69" fmla="*/ 805659 h 1437273"/>
                  <a:gd name="connsiteX70" fmla="*/ 1263228 w 1437273"/>
                  <a:gd name="connsiteY70" fmla="*/ 864610 h 1437273"/>
                  <a:gd name="connsiteX71" fmla="*/ 1292002 w 1437273"/>
                  <a:gd name="connsiteY71" fmla="*/ 916542 h 1437273"/>
                  <a:gd name="connsiteX72" fmla="*/ 1336215 w 1437273"/>
                  <a:gd name="connsiteY72" fmla="*/ 955843 h 1437273"/>
                  <a:gd name="connsiteX73" fmla="*/ 1391656 w 1437273"/>
                  <a:gd name="connsiteY73" fmla="*/ 979704 h 1437273"/>
                  <a:gd name="connsiteX74" fmla="*/ 1435168 w 1437273"/>
                  <a:gd name="connsiteY74" fmla="*/ 989529 h 1437273"/>
                  <a:gd name="connsiteX75" fmla="*/ 1437273 w 1437273"/>
                  <a:gd name="connsiteY75" fmla="*/ 1033040 h 1437273"/>
                  <a:gd name="connsiteX76" fmla="*/ 1435168 w 1437273"/>
                  <a:gd name="connsiteY76" fmla="*/ 1076551 h 1437273"/>
                  <a:gd name="connsiteX77" fmla="*/ 1391656 w 1437273"/>
                  <a:gd name="connsiteY77" fmla="*/ 1086376 h 1437273"/>
                  <a:gd name="connsiteX78" fmla="*/ 1336215 w 1437273"/>
                  <a:gd name="connsiteY78" fmla="*/ 1109536 h 1437273"/>
                  <a:gd name="connsiteX79" fmla="*/ 1292704 w 1437273"/>
                  <a:gd name="connsiteY79" fmla="*/ 1149538 h 1437273"/>
                  <a:gd name="connsiteX80" fmla="*/ 1263930 w 1437273"/>
                  <a:gd name="connsiteY80" fmla="*/ 1200769 h 1437273"/>
                  <a:gd name="connsiteX81" fmla="*/ 1253403 w 1437273"/>
                  <a:gd name="connsiteY81" fmla="*/ 1260421 h 1437273"/>
                  <a:gd name="connsiteX82" fmla="*/ 1259018 w 1437273"/>
                  <a:gd name="connsiteY82" fmla="*/ 1304634 h 1437273"/>
                  <a:gd name="connsiteX83" fmla="*/ 1271650 w 1437273"/>
                  <a:gd name="connsiteY83" fmla="*/ 1348847 h 1437273"/>
                  <a:gd name="connsiteX84" fmla="*/ 1193049 w 1437273"/>
                  <a:gd name="connsiteY84" fmla="*/ 1391656 h 1437273"/>
                  <a:gd name="connsiteX85" fmla="*/ 1157959 w 1437273"/>
                  <a:gd name="connsiteY85" fmla="*/ 1357269 h 1437273"/>
                  <a:gd name="connsiteX86" fmla="*/ 1122870 w 1437273"/>
                  <a:gd name="connsiteY86" fmla="*/ 1330600 h 1437273"/>
                  <a:gd name="connsiteX87" fmla="*/ 1082867 w 1437273"/>
                  <a:gd name="connsiteY87" fmla="*/ 1312354 h 1437273"/>
                  <a:gd name="connsiteX88" fmla="*/ 1033040 w 1437273"/>
                  <a:gd name="connsiteY88" fmla="*/ 1306038 h 1437273"/>
                  <a:gd name="connsiteX89" fmla="*/ 983213 w 1437273"/>
                  <a:gd name="connsiteY89" fmla="*/ 1312354 h 1437273"/>
                  <a:gd name="connsiteX90" fmla="*/ 943210 w 1437273"/>
                  <a:gd name="connsiteY90" fmla="*/ 1329899 h 1437273"/>
                  <a:gd name="connsiteX91" fmla="*/ 908823 w 1437273"/>
                  <a:gd name="connsiteY91" fmla="*/ 1357269 h 1437273"/>
                  <a:gd name="connsiteX92" fmla="*/ 873031 w 1437273"/>
                  <a:gd name="connsiteY92" fmla="*/ 1391656 h 1437273"/>
                  <a:gd name="connsiteX93" fmla="*/ 89830 w 1437273"/>
                  <a:gd name="connsiteY93" fmla="*/ 1083569 h 1437273"/>
                  <a:gd name="connsiteX94" fmla="*/ 89830 w 1437273"/>
                  <a:gd name="connsiteY94" fmla="*/ 1302529 h 1437273"/>
                  <a:gd name="connsiteX95" fmla="*/ 76495 w 1437273"/>
                  <a:gd name="connsiteY95" fmla="*/ 1334109 h 1437273"/>
                  <a:gd name="connsiteX96" fmla="*/ 44915 w 1437273"/>
                  <a:gd name="connsiteY96" fmla="*/ 1347444 h 1437273"/>
                  <a:gd name="connsiteX97" fmla="*/ 13334 w 1437273"/>
                  <a:gd name="connsiteY97" fmla="*/ 1334109 h 1437273"/>
                  <a:gd name="connsiteX98" fmla="*/ 0 w 1437273"/>
                  <a:gd name="connsiteY98" fmla="*/ 1302529 h 1437273"/>
                  <a:gd name="connsiteX99" fmla="*/ 0 w 1437273"/>
                  <a:gd name="connsiteY99" fmla="*/ 943210 h 1437273"/>
                  <a:gd name="connsiteX100" fmla="*/ 13334 w 1437273"/>
                  <a:gd name="connsiteY100" fmla="*/ 911630 h 1437273"/>
                  <a:gd name="connsiteX101" fmla="*/ 44915 w 1437273"/>
                  <a:gd name="connsiteY101" fmla="*/ 898296 h 1437273"/>
                  <a:gd name="connsiteX102" fmla="*/ 404233 w 1437273"/>
                  <a:gd name="connsiteY102" fmla="*/ 898296 h 1437273"/>
                  <a:gd name="connsiteX103" fmla="*/ 435814 w 1437273"/>
                  <a:gd name="connsiteY103" fmla="*/ 911630 h 1437273"/>
                  <a:gd name="connsiteX104" fmla="*/ 449148 w 1437273"/>
                  <a:gd name="connsiteY104" fmla="*/ 943210 h 1437273"/>
                  <a:gd name="connsiteX105" fmla="*/ 435814 w 1437273"/>
                  <a:gd name="connsiteY105" fmla="*/ 974791 h 1437273"/>
                  <a:gd name="connsiteX106" fmla="*/ 404233 w 1437273"/>
                  <a:gd name="connsiteY106" fmla="*/ 988125 h 1437273"/>
                  <a:gd name="connsiteX107" fmla="*/ 141060 w 1437273"/>
                  <a:gd name="connsiteY107" fmla="*/ 988125 h 1437273"/>
                  <a:gd name="connsiteX108" fmla="*/ 228785 w 1437273"/>
                  <a:gd name="connsiteY108" fmla="*/ 1124273 h 1437273"/>
                  <a:gd name="connsiteX109" fmla="*/ 348090 w 1437273"/>
                  <a:gd name="connsiteY109" fmla="*/ 1233051 h 1437273"/>
                  <a:gd name="connsiteX110" fmla="*/ 491255 w 1437273"/>
                  <a:gd name="connsiteY110" fmla="*/ 1308845 h 1437273"/>
                  <a:gd name="connsiteX111" fmla="*/ 649861 w 1437273"/>
                  <a:gd name="connsiteY111" fmla="*/ 1344636 h 1437273"/>
                  <a:gd name="connsiteX112" fmla="*/ 747410 w 1437273"/>
                  <a:gd name="connsiteY112" fmla="*/ 1436571 h 1437273"/>
                  <a:gd name="connsiteX113" fmla="*/ 728462 w 1437273"/>
                  <a:gd name="connsiteY113" fmla="*/ 1437273 h 1437273"/>
                  <a:gd name="connsiteX114" fmla="*/ 708811 w 1437273"/>
                  <a:gd name="connsiteY114" fmla="*/ 1437273 h 1437273"/>
                  <a:gd name="connsiteX115" fmla="*/ 523538 w 1437273"/>
                  <a:gd name="connsiteY115" fmla="*/ 1412710 h 1437273"/>
                  <a:gd name="connsiteX116" fmla="*/ 352300 w 1437273"/>
                  <a:gd name="connsiteY116" fmla="*/ 1342531 h 1437273"/>
                  <a:gd name="connsiteX117" fmla="*/ 204222 w 1437273"/>
                  <a:gd name="connsiteY117" fmla="*/ 1231648 h 1437273"/>
                  <a:gd name="connsiteX118" fmla="*/ 89830 w 1437273"/>
                  <a:gd name="connsiteY118" fmla="*/ 1083569 h 1437273"/>
                  <a:gd name="connsiteX119" fmla="*/ 1122870 w 1437273"/>
                  <a:gd name="connsiteY119" fmla="*/ 1033040 h 1437273"/>
                  <a:gd name="connsiteX120" fmla="*/ 1115852 w 1437273"/>
                  <a:gd name="connsiteY120" fmla="*/ 998652 h 1437273"/>
                  <a:gd name="connsiteX121" fmla="*/ 1096903 w 1437273"/>
                  <a:gd name="connsiteY121" fmla="*/ 969879 h 1437273"/>
                  <a:gd name="connsiteX122" fmla="*/ 1068130 w 1437273"/>
                  <a:gd name="connsiteY122" fmla="*/ 950228 h 1437273"/>
                  <a:gd name="connsiteX123" fmla="*/ 1033040 w 1437273"/>
                  <a:gd name="connsiteY123" fmla="*/ 943210 h 1437273"/>
                  <a:gd name="connsiteX124" fmla="*/ 997950 w 1437273"/>
                  <a:gd name="connsiteY124" fmla="*/ 950228 h 1437273"/>
                  <a:gd name="connsiteX125" fmla="*/ 969879 w 1437273"/>
                  <a:gd name="connsiteY125" fmla="*/ 969177 h 1437273"/>
                  <a:gd name="connsiteX126" fmla="*/ 950228 w 1437273"/>
                  <a:gd name="connsiteY126" fmla="*/ 997950 h 1437273"/>
                  <a:gd name="connsiteX127" fmla="*/ 943210 w 1437273"/>
                  <a:gd name="connsiteY127" fmla="*/ 1033040 h 1437273"/>
                  <a:gd name="connsiteX128" fmla="*/ 950228 w 1437273"/>
                  <a:gd name="connsiteY128" fmla="*/ 1068130 h 1437273"/>
                  <a:gd name="connsiteX129" fmla="*/ 969177 w 1437273"/>
                  <a:gd name="connsiteY129" fmla="*/ 1096903 h 1437273"/>
                  <a:gd name="connsiteX130" fmla="*/ 997249 w 1437273"/>
                  <a:gd name="connsiteY130" fmla="*/ 1115852 h 1437273"/>
                  <a:gd name="connsiteX131" fmla="*/ 1033040 w 1437273"/>
                  <a:gd name="connsiteY131" fmla="*/ 1122870 h 1437273"/>
                  <a:gd name="connsiteX132" fmla="*/ 1068130 w 1437273"/>
                  <a:gd name="connsiteY132" fmla="*/ 1115852 h 1437273"/>
                  <a:gd name="connsiteX133" fmla="*/ 1096201 w 1437273"/>
                  <a:gd name="connsiteY133" fmla="*/ 1096903 h 1437273"/>
                  <a:gd name="connsiteX134" fmla="*/ 1115852 w 1437273"/>
                  <a:gd name="connsiteY134" fmla="*/ 1068130 h 1437273"/>
                  <a:gd name="connsiteX135" fmla="*/ 1122870 w 1437273"/>
                  <a:gd name="connsiteY135" fmla="*/ 1033040 h 1437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1437273" h="1437273">
                    <a:moveTo>
                      <a:pt x="1033040" y="538977"/>
                    </a:moveTo>
                    <a:cubicBezTo>
                      <a:pt x="1020878" y="538977"/>
                      <a:pt x="1010351" y="534533"/>
                      <a:pt x="1001459" y="525643"/>
                    </a:cubicBezTo>
                    <a:cubicBezTo>
                      <a:pt x="992568" y="516754"/>
                      <a:pt x="988125" y="506227"/>
                      <a:pt x="988125" y="494063"/>
                    </a:cubicBezTo>
                    <a:cubicBezTo>
                      <a:pt x="988125" y="481898"/>
                      <a:pt x="992568" y="471372"/>
                      <a:pt x="1001459" y="462482"/>
                    </a:cubicBezTo>
                    <a:cubicBezTo>
                      <a:pt x="1010351" y="453592"/>
                      <a:pt x="1020878" y="449148"/>
                      <a:pt x="1033040" y="449148"/>
                    </a:cubicBezTo>
                    <a:lnTo>
                      <a:pt x="1287089" y="449148"/>
                    </a:lnTo>
                    <a:cubicBezTo>
                      <a:pt x="1261825" y="394408"/>
                      <a:pt x="1229311" y="345049"/>
                      <a:pt x="1189540" y="301069"/>
                    </a:cubicBezTo>
                    <a:cubicBezTo>
                      <a:pt x="1149769" y="257090"/>
                      <a:pt x="1104855" y="219193"/>
                      <a:pt x="1054796" y="187379"/>
                    </a:cubicBezTo>
                    <a:cubicBezTo>
                      <a:pt x="1004737" y="155564"/>
                      <a:pt x="951400" y="131469"/>
                      <a:pt x="894787" y="115094"/>
                    </a:cubicBezTo>
                    <a:cubicBezTo>
                      <a:pt x="838173" y="98719"/>
                      <a:pt x="779461" y="90298"/>
                      <a:pt x="718637" y="89830"/>
                    </a:cubicBezTo>
                    <a:lnTo>
                      <a:pt x="712320" y="89830"/>
                    </a:lnTo>
                    <a:cubicBezTo>
                      <a:pt x="659920" y="89830"/>
                      <a:pt x="608689" y="96614"/>
                      <a:pt x="558628" y="110182"/>
                    </a:cubicBezTo>
                    <a:cubicBezTo>
                      <a:pt x="508567" y="123749"/>
                      <a:pt x="460845" y="142932"/>
                      <a:pt x="415462" y="167729"/>
                    </a:cubicBezTo>
                    <a:cubicBezTo>
                      <a:pt x="370079" y="192525"/>
                      <a:pt x="328206" y="222702"/>
                      <a:pt x="289841" y="258260"/>
                    </a:cubicBezTo>
                    <a:cubicBezTo>
                      <a:pt x="251476" y="293818"/>
                      <a:pt x="218024" y="333352"/>
                      <a:pt x="189484" y="376863"/>
                    </a:cubicBezTo>
                    <a:cubicBezTo>
                      <a:pt x="171706" y="404467"/>
                      <a:pt x="156266" y="433240"/>
                      <a:pt x="143166" y="463184"/>
                    </a:cubicBezTo>
                    <a:cubicBezTo>
                      <a:pt x="139891" y="470670"/>
                      <a:pt x="137083" y="478155"/>
                      <a:pt x="134744" y="485641"/>
                    </a:cubicBezTo>
                    <a:cubicBezTo>
                      <a:pt x="132405" y="493127"/>
                      <a:pt x="129364" y="500847"/>
                      <a:pt x="125621" y="508800"/>
                    </a:cubicBezTo>
                    <a:cubicBezTo>
                      <a:pt x="121410" y="518157"/>
                      <a:pt x="116030" y="525410"/>
                      <a:pt x="109480" y="530556"/>
                    </a:cubicBezTo>
                    <a:cubicBezTo>
                      <a:pt x="102930" y="535702"/>
                      <a:pt x="94274" y="538509"/>
                      <a:pt x="83513" y="538977"/>
                    </a:cubicBezTo>
                    <a:cubicBezTo>
                      <a:pt x="70881" y="538977"/>
                      <a:pt x="60354" y="534767"/>
                      <a:pt x="51933" y="526345"/>
                    </a:cubicBezTo>
                    <a:cubicBezTo>
                      <a:pt x="43511" y="517924"/>
                      <a:pt x="39067" y="507163"/>
                      <a:pt x="38599" y="494063"/>
                    </a:cubicBezTo>
                    <a:cubicBezTo>
                      <a:pt x="38599" y="489384"/>
                      <a:pt x="39300" y="484471"/>
                      <a:pt x="40704" y="479325"/>
                    </a:cubicBezTo>
                    <a:cubicBezTo>
                      <a:pt x="65033" y="409146"/>
                      <a:pt x="99655" y="344814"/>
                      <a:pt x="144569" y="286332"/>
                    </a:cubicBezTo>
                    <a:cubicBezTo>
                      <a:pt x="189484" y="227849"/>
                      <a:pt x="241417" y="177320"/>
                      <a:pt x="300368" y="134744"/>
                    </a:cubicBezTo>
                    <a:cubicBezTo>
                      <a:pt x="359318" y="92169"/>
                      <a:pt x="423883" y="59185"/>
                      <a:pt x="494063" y="35791"/>
                    </a:cubicBezTo>
                    <a:cubicBezTo>
                      <a:pt x="564242" y="12398"/>
                      <a:pt x="636527" y="468"/>
                      <a:pt x="710917" y="0"/>
                    </a:cubicBezTo>
                    <a:cubicBezTo>
                      <a:pt x="776885" y="0"/>
                      <a:pt x="841219" y="8188"/>
                      <a:pt x="903910" y="24563"/>
                    </a:cubicBezTo>
                    <a:cubicBezTo>
                      <a:pt x="966601" y="40938"/>
                      <a:pt x="1025320" y="65267"/>
                      <a:pt x="1080060" y="97549"/>
                    </a:cubicBezTo>
                    <a:cubicBezTo>
                      <a:pt x="1134800" y="129832"/>
                      <a:pt x="1185098" y="168664"/>
                      <a:pt x="1230946" y="214047"/>
                    </a:cubicBezTo>
                    <a:cubicBezTo>
                      <a:pt x="1276794" y="259430"/>
                      <a:pt x="1315631" y="311596"/>
                      <a:pt x="1347444" y="370547"/>
                    </a:cubicBezTo>
                    <a:lnTo>
                      <a:pt x="1347444" y="134744"/>
                    </a:lnTo>
                    <a:cubicBezTo>
                      <a:pt x="1347444" y="122580"/>
                      <a:pt x="1351886" y="112053"/>
                      <a:pt x="1360778" y="103164"/>
                    </a:cubicBezTo>
                    <a:cubicBezTo>
                      <a:pt x="1369669" y="94274"/>
                      <a:pt x="1380196" y="89830"/>
                      <a:pt x="1392358" y="89830"/>
                    </a:cubicBezTo>
                    <a:cubicBezTo>
                      <a:pt x="1404520" y="89830"/>
                      <a:pt x="1415047" y="94274"/>
                      <a:pt x="1423939" y="103164"/>
                    </a:cubicBezTo>
                    <a:cubicBezTo>
                      <a:pt x="1432831" y="112053"/>
                      <a:pt x="1437273" y="122580"/>
                      <a:pt x="1437273" y="134744"/>
                    </a:cubicBezTo>
                    <a:lnTo>
                      <a:pt x="1437273" y="494063"/>
                    </a:lnTo>
                    <a:cubicBezTo>
                      <a:pt x="1437273" y="506227"/>
                      <a:pt x="1432831" y="516754"/>
                      <a:pt x="1423939" y="525643"/>
                    </a:cubicBezTo>
                    <a:cubicBezTo>
                      <a:pt x="1415047" y="534533"/>
                      <a:pt x="1404520" y="538977"/>
                      <a:pt x="1392358" y="538977"/>
                    </a:cubicBezTo>
                    <a:lnTo>
                      <a:pt x="1033040" y="538977"/>
                    </a:lnTo>
                    <a:close/>
                    <a:moveTo>
                      <a:pt x="873031" y="1391656"/>
                    </a:moveTo>
                    <a:cubicBezTo>
                      <a:pt x="846363" y="1380428"/>
                      <a:pt x="820165" y="1366160"/>
                      <a:pt x="794430" y="1348847"/>
                    </a:cubicBezTo>
                    <a:cubicBezTo>
                      <a:pt x="798641" y="1333878"/>
                      <a:pt x="802620" y="1319372"/>
                      <a:pt x="806361" y="1305336"/>
                    </a:cubicBezTo>
                    <a:cubicBezTo>
                      <a:pt x="810101" y="1291300"/>
                      <a:pt x="812207" y="1276331"/>
                      <a:pt x="812677" y="1260421"/>
                    </a:cubicBezTo>
                    <a:cubicBezTo>
                      <a:pt x="812677" y="1239838"/>
                      <a:pt x="809168" y="1220187"/>
                      <a:pt x="802150" y="1201470"/>
                    </a:cubicBezTo>
                    <a:cubicBezTo>
                      <a:pt x="795132" y="1182754"/>
                      <a:pt x="785538" y="1165447"/>
                      <a:pt x="773376" y="1149538"/>
                    </a:cubicBezTo>
                    <a:cubicBezTo>
                      <a:pt x="761214" y="1133628"/>
                      <a:pt x="746708" y="1120533"/>
                      <a:pt x="729865" y="1110237"/>
                    </a:cubicBezTo>
                    <a:cubicBezTo>
                      <a:pt x="713022" y="1099942"/>
                      <a:pt x="694542" y="1091991"/>
                      <a:pt x="674424" y="1086376"/>
                    </a:cubicBezTo>
                    <a:lnTo>
                      <a:pt x="630912" y="1076551"/>
                    </a:lnTo>
                    <a:cubicBezTo>
                      <a:pt x="629509" y="1062045"/>
                      <a:pt x="628807" y="1047546"/>
                      <a:pt x="628807" y="1033040"/>
                    </a:cubicBezTo>
                    <a:cubicBezTo>
                      <a:pt x="628807" y="1019004"/>
                      <a:pt x="629509" y="1004498"/>
                      <a:pt x="630912" y="989529"/>
                    </a:cubicBezTo>
                    <a:lnTo>
                      <a:pt x="674424" y="979704"/>
                    </a:lnTo>
                    <a:cubicBezTo>
                      <a:pt x="694542" y="975023"/>
                      <a:pt x="713022" y="967303"/>
                      <a:pt x="729865" y="956545"/>
                    </a:cubicBezTo>
                    <a:cubicBezTo>
                      <a:pt x="746708" y="945786"/>
                      <a:pt x="761214" y="932452"/>
                      <a:pt x="773376" y="916542"/>
                    </a:cubicBezTo>
                    <a:cubicBezTo>
                      <a:pt x="785538" y="900633"/>
                      <a:pt x="795132" y="883558"/>
                      <a:pt x="802150" y="865311"/>
                    </a:cubicBezTo>
                    <a:cubicBezTo>
                      <a:pt x="809168" y="847065"/>
                      <a:pt x="812677" y="827183"/>
                      <a:pt x="812677" y="805659"/>
                    </a:cubicBezTo>
                    <a:cubicBezTo>
                      <a:pt x="812677" y="790219"/>
                      <a:pt x="810803" y="775482"/>
                      <a:pt x="807063" y="761446"/>
                    </a:cubicBezTo>
                    <a:cubicBezTo>
                      <a:pt x="803322" y="747410"/>
                      <a:pt x="799111" y="732672"/>
                      <a:pt x="794430" y="717233"/>
                    </a:cubicBezTo>
                    <a:cubicBezTo>
                      <a:pt x="820165" y="699922"/>
                      <a:pt x="846363" y="685652"/>
                      <a:pt x="873031" y="674424"/>
                    </a:cubicBezTo>
                    <a:cubicBezTo>
                      <a:pt x="885663" y="687056"/>
                      <a:pt x="897362" y="698518"/>
                      <a:pt x="908121" y="708811"/>
                    </a:cubicBezTo>
                    <a:cubicBezTo>
                      <a:pt x="918879" y="719107"/>
                      <a:pt x="930578" y="727991"/>
                      <a:pt x="943210" y="735480"/>
                    </a:cubicBezTo>
                    <a:cubicBezTo>
                      <a:pt x="955843" y="742968"/>
                      <a:pt x="969177" y="749045"/>
                      <a:pt x="983213" y="753726"/>
                    </a:cubicBezTo>
                    <a:cubicBezTo>
                      <a:pt x="997249" y="758407"/>
                      <a:pt x="1013860" y="760513"/>
                      <a:pt x="1033040" y="760042"/>
                    </a:cubicBezTo>
                    <a:cubicBezTo>
                      <a:pt x="1051757" y="760042"/>
                      <a:pt x="1068361" y="757937"/>
                      <a:pt x="1082867" y="753726"/>
                    </a:cubicBezTo>
                    <a:cubicBezTo>
                      <a:pt x="1097373" y="749515"/>
                      <a:pt x="1110708" y="743670"/>
                      <a:pt x="1122870" y="736181"/>
                    </a:cubicBezTo>
                    <a:cubicBezTo>
                      <a:pt x="1135032" y="728693"/>
                      <a:pt x="1146499" y="719570"/>
                      <a:pt x="1157257" y="708811"/>
                    </a:cubicBezTo>
                    <a:cubicBezTo>
                      <a:pt x="1168016" y="698051"/>
                      <a:pt x="1179946" y="686588"/>
                      <a:pt x="1193049" y="674424"/>
                    </a:cubicBezTo>
                    <a:cubicBezTo>
                      <a:pt x="1219717" y="685652"/>
                      <a:pt x="1245915" y="699922"/>
                      <a:pt x="1271650" y="717233"/>
                    </a:cubicBezTo>
                    <a:cubicBezTo>
                      <a:pt x="1267439" y="732202"/>
                      <a:pt x="1263460" y="746708"/>
                      <a:pt x="1259719" y="760744"/>
                    </a:cubicBezTo>
                    <a:cubicBezTo>
                      <a:pt x="1255979" y="774780"/>
                      <a:pt x="1253873" y="789749"/>
                      <a:pt x="1253403" y="805659"/>
                    </a:cubicBezTo>
                    <a:cubicBezTo>
                      <a:pt x="1253403" y="826242"/>
                      <a:pt x="1256681" y="845893"/>
                      <a:pt x="1263228" y="864610"/>
                    </a:cubicBezTo>
                    <a:cubicBezTo>
                      <a:pt x="1269776" y="883326"/>
                      <a:pt x="1279370" y="900633"/>
                      <a:pt x="1292002" y="916542"/>
                    </a:cubicBezTo>
                    <a:cubicBezTo>
                      <a:pt x="1304634" y="932452"/>
                      <a:pt x="1319372" y="945547"/>
                      <a:pt x="1336215" y="955843"/>
                    </a:cubicBezTo>
                    <a:cubicBezTo>
                      <a:pt x="1353058" y="966138"/>
                      <a:pt x="1371536" y="974089"/>
                      <a:pt x="1391656" y="979704"/>
                    </a:cubicBezTo>
                    <a:lnTo>
                      <a:pt x="1435168" y="989529"/>
                    </a:lnTo>
                    <a:cubicBezTo>
                      <a:pt x="1436571" y="1004498"/>
                      <a:pt x="1437273" y="1019004"/>
                      <a:pt x="1437273" y="1033040"/>
                    </a:cubicBezTo>
                    <a:cubicBezTo>
                      <a:pt x="1437273" y="1047546"/>
                      <a:pt x="1436571" y="1062045"/>
                      <a:pt x="1435168" y="1076551"/>
                    </a:cubicBezTo>
                    <a:lnTo>
                      <a:pt x="1391656" y="1086376"/>
                    </a:lnTo>
                    <a:cubicBezTo>
                      <a:pt x="1371536" y="1091057"/>
                      <a:pt x="1353058" y="1098777"/>
                      <a:pt x="1336215" y="1109536"/>
                    </a:cubicBezTo>
                    <a:cubicBezTo>
                      <a:pt x="1319372" y="1120294"/>
                      <a:pt x="1304866" y="1133628"/>
                      <a:pt x="1292704" y="1149538"/>
                    </a:cubicBezTo>
                    <a:cubicBezTo>
                      <a:pt x="1280542" y="1165447"/>
                      <a:pt x="1270948" y="1182522"/>
                      <a:pt x="1263930" y="1200769"/>
                    </a:cubicBezTo>
                    <a:cubicBezTo>
                      <a:pt x="1256912" y="1219015"/>
                      <a:pt x="1253403" y="1238897"/>
                      <a:pt x="1253403" y="1260421"/>
                    </a:cubicBezTo>
                    <a:cubicBezTo>
                      <a:pt x="1253403" y="1275861"/>
                      <a:pt x="1255277" y="1290598"/>
                      <a:pt x="1259018" y="1304634"/>
                    </a:cubicBezTo>
                    <a:cubicBezTo>
                      <a:pt x="1262758" y="1318670"/>
                      <a:pt x="1266969" y="1333408"/>
                      <a:pt x="1271650" y="1348847"/>
                    </a:cubicBezTo>
                    <a:cubicBezTo>
                      <a:pt x="1245915" y="1366160"/>
                      <a:pt x="1219717" y="1380428"/>
                      <a:pt x="1193049" y="1391656"/>
                    </a:cubicBezTo>
                    <a:cubicBezTo>
                      <a:pt x="1180417" y="1379024"/>
                      <a:pt x="1168718" y="1367564"/>
                      <a:pt x="1157959" y="1357269"/>
                    </a:cubicBezTo>
                    <a:cubicBezTo>
                      <a:pt x="1147201" y="1346973"/>
                      <a:pt x="1135502" y="1338089"/>
                      <a:pt x="1122870" y="1330600"/>
                    </a:cubicBezTo>
                    <a:cubicBezTo>
                      <a:pt x="1110237" y="1323112"/>
                      <a:pt x="1096903" y="1317035"/>
                      <a:pt x="1082867" y="1312354"/>
                    </a:cubicBezTo>
                    <a:cubicBezTo>
                      <a:pt x="1068831" y="1307673"/>
                      <a:pt x="1052220" y="1305567"/>
                      <a:pt x="1033040" y="1306038"/>
                    </a:cubicBezTo>
                    <a:cubicBezTo>
                      <a:pt x="1013860" y="1306038"/>
                      <a:pt x="997249" y="1308143"/>
                      <a:pt x="983213" y="1312354"/>
                    </a:cubicBezTo>
                    <a:cubicBezTo>
                      <a:pt x="969177" y="1316565"/>
                      <a:pt x="955843" y="1322410"/>
                      <a:pt x="943210" y="1329899"/>
                    </a:cubicBezTo>
                    <a:cubicBezTo>
                      <a:pt x="930578" y="1337387"/>
                      <a:pt x="919118" y="1346510"/>
                      <a:pt x="908823" y="1357269"/>
                    </a:cubicBezTo>
                    <a:cubicBezTo>
                      <a:pt x="898527" y="1368027"/>
                      <a:pt x="886597" y="1379494"/>
                      <a:pt x="873031" y="1391656"/>
                    </a:cubicBezTo>
                    <a:close/>
                    <a:moveTo>
                      <a:pt x="89830" y="1083569"/>
                    </a:moveTo>
                    <a:lnTo>
                      <a:pt x="89830" y="1302529"/>
                    </a:lnTo>
                    <a:cubicBezTo>
                      <a:pt x="89830" y="1314691"/>
                      <a:pt x="85385" y="1325218"/>
                      <a:pt x="76495" y="1334109"/>
                    </a:cubicBezTo>
                    <a:cubicBezTo>
                      <a:pt x="67606" y="1343001"/>
                      <a:pt x="57079" y="1347444"/>
                      <a:pt x="44915" y="1347444"/>
                    </a:cubicBezTo>
                    <a:cubicBezTo>
                      <a:pt x="32750" y="1347444"/>
                      <a:pt x="22223" y="1343001"/>
                      <a:pt x="13334" y="1334109"/>
                    </a:cubicBezTo>
                    <a:cubicBezTo>
                      <a:pt x="4445" y="1325218"/>
                      <a:pt x="0" y="1314691"/>
                      <a:pt x="0" y="1302529"/>
                    </a:cubicBezTo>
                    <a:lnTo>
                      <a:pt x="0" y="943210"/>
                    </a:lnTo>
                    <a:cubicBezTo>
                      <a:pt x="0" y="931048"/>
                      <a:pt x="4445" y="920521"/>
                      <a:pt x="13334" y="911630"/>
                    </a:cubicBezTo>
                    <a:cubicBezTo>
                      <a:pt x="22223" y="902738"/>
                      <a:pt x="32750" y="898296"/>
                      <a:pt x="44915" y="898296"/>
                    </a:cubicBezTo>
                    <a:lnTo>
                      <a:pt x="404233" y="898296"/>
                    </a:lnTo>
                    <a:cubicBezTo>
                      <a:pt x="416397" y="898296"/>
                      <a:pt x="426924" y="902738"/>
                      <a:pt x="435814" y="911630"/>
                    </a:cubicBezTo>
                    <a:cubicBezTo>
                      <a:pt x="444703" y="920521"/>
                      <a:pt x="449148" y="931048"/>
                      <a:pt x="449148" y="943210"/>
                    </a:cubicBezTo>
                    <a:cubicBezTo>
                      <a:pt x="449148" y="955372"/>
                      <a:pt x="444703" y="965899"/>
                      <a:pt x="435814" y="974791"/>
                    </a:cubicBezTo>
                    <a:cubicBezTo>
                      <a:pt x="426924" y="983683"/>
                      <a:pt x="416397" y="988125"/>
                      <a:pt x="404233" y="988125"/>
                    </a:cubicBezTo>
                    <a:lnTo>
                      <a:pt x="141060" y="988125"/>
                    </a:lnTo>
                    <a:cubicBezTo>
                      <a:pt x="163986" y="1037251"/>
                      <a:pt x="193227" y="1082636"/>
                      <a:pt x="228785" y="1124273"/>
                    </a:cubicBezTo>
                    <a:cubicBezTo>
                      <a:pt x="264342" y="1165911"/>
                      <a:pt x="304110" y="1202172"/>
                      <a:pt x="348090" y="1233051"/>
                    </a:cubicBezTo>
                    <a:cubicBezTo>
                      <a:pt x="392069" y="1263930"/>
                      <a:pt x="439791" y="1289195"/>
                      <a:pt x="491255" y="1308845"/>
                    </a:cubicBezTo>
                    <a:cubicBezTo>
                      <a:pt x="542720" y="1328495"/>
                      <a:pt x="595589" y="1340426"/>
                      <a:pt x="649861" y="1344636"/>
                    </a:cubicBezTo>
                    <a:cubicBezTo>
                      <a:pt x="677933" y="1379726"/>
                      <a:pt x="710447" y="1410373"/>
                      <a:pt x="747410" y="1436571"/>
                    </a:cubicBezTo>
                    <a:cubicBezTo>
                      <a:pt x="740862" y="1437042"/>
                      <a:pt x="734546" y="1437273"/>
                      <a:pt x="728462" y="1437273"/>
                    </a:cubicBezTo>
                    <a:cubicBezTo>
                      <a:pt x="722377" y="1437273"/>
                      <a:pt x="715829" y="1437273"/>
                      <a:pt x="708811" y="1437273"/>
                    </a:cubicBezTo>
                    <a:cubicBezTo>
                      <a:pt x="645650" y="1437273"/>
                      <a:pt x="583892" y="1429083"/>
                      <a:pt x="523538" y="1412710"/>
                    </a:cubicBezTo>
                    <a:cubicBezTo>
                      <a:pt x="463184" y="1396337"/>
                      <a:pt x="406105" y="1372940"/>
                      <a:pt x="352300" y="1342531"/>
                    </a:cubicBezTo>
                    <a:cubicBezTo>
                      <a:pt x="298496" y="1312122"/>
                      <a:pt x="249137" y="1275159"/>
                      <a:pt x="204222" y="1231648"/>
                    </a:cubicBezTo>
                    <a:cubicBezTo>
                      <a:pt x="159307" y="1188136"/>
                      <a:pt x="121177" y="1138779"/>
                      <a:pt x="89830" y="1083569"/>
                    </a:cubicBezTo>
                    <a:close/>
                    <a:moveTo>
                      <a:pt x="1122870" y="1033040"/>
                    </a:moveTo>
                    <a:cubicBezTo>
                      <a:pt x="1122870" y="1020878"/>
                      <a:pt x="1120533" y="1009411"/>
                      <a:pt x="1115852" y="998652"/>
                    </a:cubicBezTo>
                    <a:cubicBezTo>
                      <a:pt x="1111171" y="987894"/>
                      <a:pt x="1104855" y="978300"/>
                      <a:pt x="1096903" y="969879"/>
                    </a:cubicBezTo>
                    <a:cubicBezTo>
                      <a:pt x="1088952" y="961457"/>
                      <a:pt x="1079358" y="954909"/>
                      <a:pt x="1068130" y="950228"/>
                    </a:cubicBezTo>
                    <a:cubicBezTo>
                      <a:pt x="1056901" y="945547"/>
                      <a:pt x="1045202" y="943210"/>
                      <a:pt x="1033040" y="943210"/>
                    </a:cubicBezTo>
                    <a:cubicBezTo>
                      <a:pt x="1020408" y="943210"/>
                      <a:pt x="1008709" y="945547"/>
                      <a:pt x="997950" y="950228"/>
                    </a:cubicBezTo>
                    <a:cubicBezTo>
                      <a:pt x="987192" y="954909"/>
                      <a:pt x="977830" y="961226"/>
                      <a:pt x="969879" y="969177"/>
                    </a:cubicBezTo>
                    <a:cubicBezTo>
                      <a:pt x="961927" y="977128"/>
                      <a:pt x="955372" y="986722"/>
                      <a:pt x="950228" y="997950"/>
                    </a:cubicBezTo>
                    <a:cubicBezTo>
                      <a:pt x="945084" y="1009179"/>
                      <a:pt x="942740" y="1020878"/>
                      <a:pt x="943210" y="1033040"/>
                    </a:cubicBezTo>
                    <a:cubicBezTo>
                      <a:pt x="943210" y="1045672"/>
                      <a:pt x="945547" y="1057371"/>
                      <a:pt x="950228" y="1068130"/>
                    </a:cubicBezTo>
                    <a:cubicBezTo>
                      <a:pt x="954909" y="1078888"/>
                      <a:pt x="961226" y="1088482"/>
                      <a:pt x="969177" y="1096903"/>
                    </a:cubicBezTo>
                    <a:cubicBezTo>
                      <a:pt x="977128" y="1105325"/>
                      <a:pt x="986490" y="1111641"/>
                      <a:pt x="997249" y="1115852"/>
                    </a:cubicBezTo>
                    <a:cubicBezTo>
                      <a:pt x="1008007" y="1120062"/>
                      <a:pt x="1019937" y="1122399"/>
                      <a:pt x="1033040" y="1122870"/>
                    </a:cubicBezTo>
                    <a:cubicBezTo>
                      <a:pt x="1045672" y="1122870"/>
                      <a:pt x="1057371" y="1120533"/>
                      <a:pt x="1068130" y="1115852"/>
                    </a:cubicBezTo>
                    <a:cubicBezTo>
                      <a:pt x="1078888" y="1111171"/>
                      <a:pt x="1088250" y="1104855"/>
                      <a:pt x="1096201" y="1096903"/>
                    </a:cubicBezTo>
                    <a:cubicBezTo>
                      <a:pt x="1104153" y="1088952"/>
                      <a:pt x="1110708" y="1079358"/>
                      <a:pt x="1115852" y="1068130"/>
                    </a:cubicBezTo>
                    <a:cubicBezTo>
                      <a:pt x="1120996" y="1056901"/>
                      <a:pt x="1123340" y="1045202"/>
                      <a:pt x="1122870" y="103304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6" name="Graphic 14">
                <a:extLst>
                  <a:ext uri="{FF2B5EF4-FFF2-40B4-BE49-F238E27FC236}">
                    <a16:creationId xmlns:a16="http://schemas.microsoft.com/office/drawing/2014/main" id="{9069B920-DCA0-EF59-79BA-735792D55C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54001" y="3301038"/>
                <a:ext cx="548640" cy="548640"/>
              </a:xfrm>
              <a:custGeom>
                <a:avLst/>
                <a:gdLst>
                  <a:gd name="connsiteX0" fmla="*/ 23577 w 380532"/>
                  <a:gd name="connsiteY0" fmla="*/ 171215 h 380532"/>
                  <a:gd name="connsiteX1" fmla="*/ 707 w 380532"/>
                  <a:gd name="connsiteY1" fmla="*/ 171215 h 380532"/>
                  <a:gd name="connsiteX2" fmla="*/ 171215 w 380532"/>
                  <a:gd name="connsiteY2" fmla="*/ 707 h 380532"/>
                  <a:gd name="connsiteX3" fmla="*/ 171215 w 380532"/>
                  <a:gd name="connsiteY3" fmla="*/ 23579 h 380532"/>
                  <a:gd name="connsiteX4" fmla="*/ 185503 w 380532"/>
                  <a:gd name="connsiteY4" fmla="*/ 37866 h 380532"/>
                  <a:gd name="connsiteX5" fmla="*/ 199790 w 380532"/>
                  <a:gd name="connsiteY5" fmla="*/ 23579 h 380532"/>
                  <a:gd name="connsiteX6" fmla="*/ 199790 w 380532"/>
                  <a:gd name="connsiteY6" fmla="*/ 0 h 380532"/>
                  <a:gd name="connsiteX7" fmla="*/ 379826 w 380532"/>
                  <a:gd name="connsiteY7" fmla="*/ 171215 h 380532"/>
                  <a:gd name="connsiteX8" fmla="*/ 356953 w 380532"/>
                  <a:gd name="connsiteY8" fmla="*/ 171215 h 380532"/>
                  <a:gd name="connsiteX9" fmla="*/ 342665 w 380532"/>
                  <a:gd name="connsiteY9" fmla="*/ 185503 h 380532"/>
                  <a:gd name="connsiteX10" fmla="*/ 356953 w 380532"/>
                  <a:gd name="connsiteY10" fmla="*/ 199790 h 380532"/>
                  <a:gd name="connsiteX11" fmla="*/ 380533 w 380532"/>
                  <a:gd name="connsiteY11" fmla="*/ 199790 h 380532"/>
                  <a:gd name="connsiteX12" fmla="*/ 199790 w 380532"/>
                  <a:gd name="connsiteY12" fmla="*/ 380533 h 380532"/>
                  <a:gd name="connsiteX13" fmla="*/ 199790 w 380532"/>
                  <a:gd name="connsiteY13" fmla="*/ 356953 h 380532"/>
                  <a:gd name="connsiteX14" fmla="*/ 185503 w 380532"/>
                  <a:gd name="connsiteY14" fmla="*/ 342665 h 380532"/>
                  <a:gd name="connsiteX15" fmla="*/ 171215 w 380532"/>
                  <a:gd name="connsiteY15" fmla="*/ 356953 h 380532"/>
                  <a:gd name="connsiteX16" fmla="*/ 171215 w 380532"/>
                  <a:gd name="connsiteY16" fmla="*/ 379826 h 380532"/>
                  <a:gd name="connsiteX17" fmla="*/ 0 w 380532"/>
                  <a:gd name="connsiteY17" fmla="*/ 199790 h 380532"/>
                  <a:gd name="connsiteX18" fmla="*/ 23577 w 380532"/>
                  <a:gd name="connsiteY18" fmla="*/ 199790 h 380532"/>
                  <a:gd name="connsiteX19" fmla="*/ 37865 w 380532"/>
                  <a:gd name="connsiteY19" fmla="*/ 185503 h 380532"/>
                  <a:gd name="connsiteX20" fmla="*/ 23577 w 380532"/>
                  <a:gd name="connsiteY20" fmla="*/ 171215 h 380532"/>
                  <a:gd name="connsiteX21" fmla="*/ 240820 w 380532"/>
                  <a:gd name="connsiteY21" fmla="*/ 181232 h 380532"/>
                  <a:gd name="connsiteX22" fmla="*/ 198990 w 380532"/>
                  <a:gd name="connsiteY22" fmla="*/ 140462 h 380532"/>
                  <a:gd name="connsiteX23" fmla="*/ 122253 w 380532"/>
                  <a:gd name="connsiteY23" fmla="*/ 109883 h 380532"/>
                  <a:gd name="connsiteX24" fmla="*/ 109879 w 380532"/>
                  <a:gd name="connsiteY24" fmla="*/ 122258 h 380532"/>
                  <a:gd name="connsiteX25" fmla="*/ 140459 w 380532"/>
                  <a:gd name="connsiteY25" fmla="*/ 198994 h 380532"/>
                  <a:gd name="connsiteX26" fmla="*/ 181228 w 380532"/>
                  <a:gd name="connsiteY26" fmla="*/ 240822 h 380532"/>
                  <a:gd name="connsiteX27" fmla="*/ 263627 w 380532"/>
                  <a:gd name="connsiteY27" fmla="*/ 276137 h 380532"/>
                  <a:gd name="connsiteX28" fmla="*/ 276135 w 380532"/>
                  <a:gd name="connsiteY28" fmla="*/ 263631 h 380532"/>
                  <a:gd name="connsiteX29" fmla="*/ 240820 w 380532"/>
                  <a:gd name="connsiteY29" fmla="*/ 181232 h 380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80532" h="380532">
                    <a:moveTo>
                      <a:pt x="23577" y="171215"/>
                    </a:moveTo>
                    <a:lnTo>
                      <a:pt x="707" y="171215"/>
                    </a:lnTo>
                    <a:cubicBezTo>
                      <a:pt x="9642" y="81216"/>
                      <a:pt x="81216" y="9642"/>
                      <a:pt x="171215" y="707"/>
                    </a:cubicBezTo>
                    <a:lnTo>
                      <a:pt x="171215" y="23579"/>
                    </a:lnTo>
                    <a:cubicBezTo>
                      <a:pt x="171215" y="31469"/>
                      <a:pt x="177612" y="37866"/>
                      <a:pt x="185503" y="37866"/>
                    </a:cubicBezTo>
                    <a:cubicBezTo>
                      <a:pt x="193393" y="37866"/>
                      <a:pt x="199790" y="31469"/>
                      <a:pt x="199790" y="23579"/>
                    </a:cubicBezTo>
                    <a:lnTo>
                      <a:pt x="199790" y="0"/>
                    </a:lnTo>
                    <a:cubicBezTo>
                      <a:pt x="294225" y="4650"/>
                      <a:pt x="370577" y="78063"/>
                      <a:pt x="379826" y="171215"/>
                    </a:cubicBezTo>
                    <a:lnTo>
                      <a:pt x="356953" y="171215"/>
                    </a:lnTo>
                    <a:cubicBezTo>
                      <a:pt x="349062" y="171215"/>
                      <a:pt x="342665" y="177612"/>
                      <a:pt x="342665" y="185503"/>
                    </a:cubicBezTo>
                    <a:cubicBezTo>
                      <a:pt x="342665" y="193393"/>
                      <a:pt x="349062" y="199790"/>
                      <a:pt x="356953" y="199790"/>
                    </a:cubicBezTo>
                    <a:lnTo>
                      <a:pt x="380533" y="199790"/>
                    </a:lnTo>
                    <a:cubicBezTo>
                      <a:pt x="375725" y="297422"/>
                      <a:pt x="297422" y="375725"/>
                      <a:pt x="199790" y="380533"/>
                    </a:cubicBezTo>
                    <a:lnTo>
                      <a:pt x="199790" y="356953"/>
                    </a:lnTo>
                    <a:cubicBezTo>
                      <a:pt x="199790" y="349062"/>
                      <a:pt x="193393" y="342665"/>
                      <a:pt x="185503" y="342665"/>
                    </a:cubicBezTo>
                    <a:cubicBezTo>
                      <a:pt x="177612" y="342665"/>
                      <a:pt x="171215" y="349062"/>
                      <a:pt x="171215" y="356953"/>
                    </a:cubicBezTo>
                    <a:lnTo>
                      <a:pt x="171215" y="379826"/>
                    </a:lnTo>
                    <a:cubicBezTo>
                      <a:pt x="78063" y="370577"/>
                      <a:pt x="4650" y="294225"/>
                      <a:pt x="0" y="199790"/>
                    </a:cubicBezTo>
                    <a:lnTo>
                      <a:pt x="23577" y="199790"/>
                    </a:lnTo>
                    <a:cubicBezTo>
                      <a:pt x="31468" y="199790"/>
                      <a:pt x="37865" y="193393"/>
                      <a:pt x="37865" y="185503"/>
                    </a:cubicBezTo>
                    <a:cubicBezTo>
                      <a:pt x="37865" y="177612"/>
                      <a:pt x="31468" y="171215"/>
                      <a:pt x="23577" y="171215"/>
                    </a:cubicBezTo>
                    <a:close/>
                    <a:moveTo>
                      <a:pt x="240820" y="181232"/>
                    </a:moveTo>
                    <a:cubicBezTo>
                      <a:pt x="232846" y="162624"/>
                      <a:pt x="217796" y="147955"/>
                      <a:pt x="198990" y="140462"/>
                    </a:cubicBezTo>
                    <a:lnTo>
                      <a:pt x="122253" y="109883"/>
                    </a:lnTo>
                    <a:cubicBezTo>
                      <a:pt x="114485" y="106788"/>
                      <a:pt x="106783" y="114489"/>
                      <a:pt x="109879" y="122258"/>
                    </a:cubicBezTo>
                    <a:lnTo>
                      <a:pt x="140459" y="198994"/>
                    </a:lnTo>
                    <a:cubicBezTo>
                      <a:pt x="147953" y="217798"/>
                      <a:pt x="162622" y="232848"/>
                      <a:pt x="181228" y="240822"/>
                    </a:cubicBezTo>
                    <a:lnTo>
                      <a:pt x="263627" y="276137"/>
                    </a:lnTo>
                    <a:cubicBezTo>
                      <a:pt x="271531" y="279524"/>
                      <a:pt x="279522" y="271533"/>
                      <a:pt x="276135" y="263631"/>
                    </a:cubicBezTo>
                    <a:lnTo>
                      <a:pt x="240820" y="181232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7" name="Graphic 73">
                <a:extLst>
                  <a:ext uri="{FF2B5EF4-FFF2-40B4-BE49-F238E27FC236}">
                    <a16:creationId xmlns:a16="http://schemas.microsoft.com/office/drawing/2014/main" id="{17B9FFB2-D971-4CE7-1748-27C8B46C68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31438" y="3301038"/>
                <a:ext cx="548640" cy="548640"/>
              </a:xfrm>
              <a:custGeom>
                <a:avLst/>
                <a:gdLst>
                  <a:gd name="connsiteX0" fmla="*/ 247650 w 342900"/>
                  <a:gd name="connsiteY0" fmla="*/ 0 h 342900"/>
                  <a:gd name="connsiteX1" fmla="*/ 190500 w 342900"/>
                  <a:gd name="connsiteY1" fmla="*/ 57150 h 342900"/>
                  <a:gd name="connsiteX2" fmla="*/ 190500 w 342900"/>
                  <a:gd name="connsiteY2" fmla="*/ 95250 h 342900"/>
                  <a:gd name="connsiteX3" fmla="*/ 247650 w 342900"/>
                  <a:gd name="connsiteY3" fmla="*/ 152400 h 342900"/>
                  <a:gd name="connsiteX4" fmla="*/ 285750 w 342900"/>
                  <a:gd name="connsiteY4" fmla="*/ 152400 h 342900"/>
                  <a:gd name="connsiteX5" fmla="*/ 342900 w 342900"/>
                  <a:gd name="connsiteY5" fmla="*/ 95250 h 342900"/>
                  <a:gd name="connsiteX6" fmla="*/ 342900 w 342900"/>
                  <a:gd name="connsiteY6" fmla="*/ 57150 h 342900"/>
                  <a:gd name="connsiteX7" fmla="*/ 285750 w 342900"/>
                  <a:gd name="connsiteY7" fmla="*/ 0 h 342900"/>
                  <a:gd name="connsiteX8" fmla="*/ 247650 w 342900"/>
                  <a:gd name="connsiteY8" fmla="*/ 0 h 342900"/>
                  <a:gd name="connsiteX9" fmla="*/ 48583 w 342900"/>
                  <a:gd name="connsiteY9" fmla="*/ 17115 h 342900"/>
                  <a:gd name="connsiteX10" fmla="*/ 103817 w 342900"/>
                  <a:gd name="connsiteY10" fmla="*/ 17115 h 342900"/>
                  <a:gd name="connsiteX11" fmla="*/ 149002 w 342900"/>
                  <a:gd name="connsiteY11" fmla="*/ 106952 h 342900"/>
                  <a:gd name="connsiteX12" fmla="*/ 121385 w 342900"/>
                  <a:gd name="connsiteY12" fmla="*/ 152400 h 342900"/>
                  <a:gd name="connsiteX13" fmla="*/ 31016 w 342900"/>
                  <a:gd name="connsiteY13" fmla="*/ 152400 h 342900"/>
                  <a:gd name="connsiteX14" fmla="*/ 3399 w 342900"/>
                  <a:gd name="connsiteY14" fmla="*/ 106952 h 342900"/>
                  <a:gd name="connsiteX15" fmla="*/ 48583 w 342900"/>
                  <a:gd name="connsiteY15" fmla="*/ 17115 h 342900"/>
                  <a:gd name="connsiteX16" fmla="*/ 151021 w 342900"/>
                  <a:gd name="connsiteY16" fmla="*/ 281210 h 342900"/>
                  <a:gd name="connsiteX17" fmla="*/ 139235 w 342900"/>
                  <a:gd name="connsiteY17" fmla="*/ 309528 h 342900"/>
                  <a:gd name="connsiteX18" fmla="*/ 33371 w 342900"/>
                  <a:gd name="connsiteY18" fmla="*/ 203666 h 342900"/>
                  <a:gd name="connsiteX19" fmla="*/ 61947 w 342900"/>
                  <a:gd name="connsiteY19" fmla="*/ 191832 h 342900"/>
                  <a:gd name="connsiteX20" fmla="*/ 63103 w 342900"/>
                  <a:gd name="connsiteY20" fmla="*/ 191622 h 342900"/>
                  <a:gd name="connsiteX21" fmla="*/ 76200 w 342900"/>
                  <a:gd name="connsiteY21" fmla="*/ 190500 h 342900"/>
                  <a:gd name="connsiteX22" fmla="*/ 152400 w 342900"/>
                  <a:gd name="connsiteY22" fmla="*/ 266700 h 342900"/>
                  <a:gd name="connsiteX23" fmla="*/ 151068 w 342900"/>
                  <a:gd name="connsiteY23" fmla="*/ 280953 h 342900"/>
                  <a:gd name="connsiteX24" fmla="*/ 151021 w 342900"/>
                  <a:gd name="connsiteY24" fmla="*/ 281210 h 342900"/>
                  <a:gd name="connsiteX25" fmla="*/ 89297 w 342900"/>
                  <a:gd name="connsiteY25" fmla="*/ 341778 h 342900"/>
                  <a:gd name="connsiteX26" fmla="*/ 76200 w 342900"/>
                  <a:gd name="connsiteY26" fmla="*/ 342900 h 342900"/>
                  <a:gd name="connsiteX27" fmla="*/ 0 w 342900"/>
                  <a:gd name="connsiteY27" fmla="*/ 266700 h 342900"/>
                  <a:gd name="connsiteX28" fmla="*/ 1331 w 342900"/>
                  <a:gd name="connsiteY28" fmla="*/ 252447 h 342900"/>
                  <a:gd name="connsiteX29" fmla="*/ 1380 w 342900"/>
                  <a:gd name="connsiteY29" fmla="*/ 252190 h 342900"/>
                  <a:gd name="connsiteX30" fmla="*/ 13166 w 342900"/>
                  <a:gd name="connsiteY30" fmla="*/ 223872 h 342900"/>
                  <a:gd name="connsiteX31" fmla="*/ 119029 w 342900"/>
                  <a:gd name="connsiteY31" fmla="*/ 329735 h 342900"/>
                  <a:gd name="connsiteX32" fmla="*/ 90453 w 342900"/>
                  <a:gd name="connsiteY32" fmla="*/ 341568 h 342900"/>
                  <a:gd name="connsiteX33" fmla="*/ 89297 w 342900"/>
                  <a:gd name="connsiteY33" fmla="*/ 341778 h 342900"/>
                  <a:gd name="connsiteX34" fmla="*/ 257554 w 342900"/>
                  <a:gd name="connsiteY34" fmla="*/ 192716 h 342900"/>
                  <a:gd name="connsiteX35" fmla="*/ 275846 w 342900"/>
                  <a:gd name="connsiteY35" fmla="*/ 192716 h 342900"/>
                  <a:gd name="connsiteX36" fmla="*/ 332493 w 342900"/>
                  <a:gd name="connsiteY36" fmla="*/ 221973 h 342900"/>
                  <a:gd name="connsiteX37" fmla="*/ 342900 w 342900"/>
                  <a:gd name="connsiteY37" fmla="*/ 238836 h 342900"/>
                  <a:gd name="connsiteX38" fmla="*/ 342900 w 342900"/>
                  <a:gd name="connsiteY38" fmla="*/ 294564 h 342900"/>
                  <a:gd name="connsiteX39" fmla="*/ 332493 w 342900"/>
                  <a:gd name="connsiteY39" fmla="*/ 311428 h 342900"/>
                  <a:gd name="connsiteX40" fmla="*/ 275846 w 342900"/>
                  <a:gd name="connsiteY40" fmla="*/ 340685 h 342900"/>
                  <a:gd name="connsiteX41" fmla="*/ 257554 w 342900"/>
                  <a:gd name="connsiteY41" fmla="*/ 340685 h 342900"/>
                  <a:gd name="connsiteX42" fmla="*/ 200907 w 342900"/>
                  <a:gd name="connsiteY42" fmla="*/ 311428 h 342900"/>
                  <a:gd name="connsiteX43" fmla="*/ 190500 w 342900"/>
                  <a:gd name="connsiteY43" fmla="*/ 294564 h 342900"/>
                  <a:gd name="connsiteX44" fmla="*/ 190500 w 342900"/>
                  <a:gd name="connsiteY44" fmla="*/ 238836 h 342900"/>
                  <a:gd name="connsiteX45" fmla="*/ 200907 w 342900"/>
                  <a:gd name="connsiteY45" fmla="*/ 221973 h 342900"/>
                  <a:gd name="connsiteX46" fmla="*/ 257554 w 342900"/>
                  <a:gd name="connsiteY46" fmla="*/ 192716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342900" h="342900">
                    <a:moveTo>
                      <a:pt x="247650" y="0"/>
                    </a:moveTo>
                    <a:cubicBezTo>
                      <a:pt x="216086" y="0"/>
                      <a:pt x="190500" y="25587"/>
                      <a:pt x="190500" y="57150"/>
                    </a:cubicBezTo>
                    <a:lnTo>
                      <a:pt x="190500" y="95250"/>
                    </a:lnTo>
                    <a:cubicBezTo>
                      <a:pt x="190500" y="126813"/>
                      <a:pt x="216086" y="152400"/>
                      <a:pt x="247650" y="152400"/>
                    </a:cubicBezTo>
                    <a:lnTo>
                      <a:pt x="285750" y="152400"/>
                    </a:lnTo>
                    <a:cubicBezTo>
                      <a:pt x="317314" y="152400"/>
                      <a:pt x="342900" y="126813"/>
                      <a:pt x="342900" y="95250"/>
                    </a:cubicBezTo>
                    <a:lnTo>
                      <a:pt x="342900" y="57150"/>
                    </a:lnTo>
                    <a:cubicBezTo>
                      <a:pt x="342900" y="25587"/>
                      <a:pt x="317314" y="0"/>
                      <a:pt x="285750" y="0"/>
                    </a:cubicBezTo>
                    <a:lnTo>
                      <a:pt x="247650" y="0"/>
                    </a:lnTo>
                    <a:close/>
                    <a:moveTo>
                      <a:pt x="48583" y="17115"/>
                    </a:moveTo>
                    <a:cubicBezTo>
                      <a:pt x="60061" y="-5705"/>
                      <a:pt x="92339" y="-5705"/>
                      <a:pt x="103817" y="17115"/>
                    </a:cubicBezTo>
                    <a:lnTo>
                      <a:pt x="149002" y="106952"/>
                    </a:lnTo>
                    <a:cubicBezTo>
                      <a:pt x="159468" y="127762"/>
                      <a:pt x="144496" y="152400"/>
                      <a:pt x="121385" y="152400"/>
                    </a:cubicBezTo>
                    <a:lnTo>
                      <a:pt x="31016" y="152400"/>
                    </a:lnTo>
                    <a:cubicBezTo>
                      <a:pt x="7904" y="152400"/>
                      <a:pt x="-7068" y="127762"/>
                      <a:pt x="3399" y="106952"/>
                    </a:cubicBezTo>
                    <a:lnTo>
                      <a:pt x="48583" y="17115"/>
                    </a:lnTo>
                    <a:close/>
                    <a:moveTo>
                      <a:pt x="151021" y="281210"/>
                    </a:moveTo>
                    <a:cubicBezTo>
                      <a:pt x="149028" y="291547"/>
                      <a:pt x="144946" y="301137"/>
                      <a:pt x="139235" y="309528"/>
                    </a:cubicBezTo>
                    <a:lnTo>
                      <a:pt x="33371" y="203666"/>
                    </a:lnTo>
                    <a:cubicBezTo>
                      <a:pt x="41833" y="197907"/>
                      <a:pt x="51514" y="193805"/>
                      <a:pt x="61947" y="191832"/>
                    </a:cubicBezTo>
                    <a:cubicBezTo>
                      <a:pt x="62332" y="191757"/>
                      <a:pt x="62717" y="191689"/>
                      <a:pt x="63103" y="191622"/>
                    </a:cubicBezTo>
                    <a:cubicBezTo>
                      <a:pt x="67358" y="190885"/>
                      <a:pt x="71734" y="190500"/>
                      <a:pt x="76200" y="190500"/>
                    </a:cubicBezTo>
                    <a:cubicBezTo>
                      <a:pt x="118284" y="190500"/>
                      <a:pt x="152400" y="224617"/>
                      <a:pt x="152400" y="266700"/>
                    </a:cubicBezTo>
                    <a:cubicBezTo>
                      <a:pt x="152400" y="271571"/>
                      <a:pt x="151943" y="276336"/>
                      <a:pt x="151068" y="280953"/>
                    </a:cubicBezTo>
                    <a:cubicBezTo>
                      <a:pt x="151053" y="281039"/>
                      <a:pt x="151036" y="281125"/>
                      <a:pt x="151021" y="281210"/>
                    </a:cubicBezTo>
                    <a:close/>
                    <a:moveTo>
                      <a:pt x="89297" y="341778"/>
                    </a:moveTo>
                    <a:cubicBezTo>
                      <a:pt x="85042" y="342515"/>
                      <a:pt x="80666" y="342900"/>
                      <a:pt x="76200" y="342900"/>
                    </a:cubicBezTo>
                    <a:cubicBezTo>
                      <a:pt x="34116" y="342900"/>
                      <a:pt x="0" y="308783"/>
                      <a:pt x="0" y="266700"/>
                    </a:cubicBezTo>
                    <a:cubicBezTo>
                      <a:pt x="0" y="261829"/>
                      <a:pt x="457" y="257065"/>
                      <a:pt x="1331" y="252447"/>
                    </a:cubicBezTo>
                    <a:cubicBezTo>
                      <a:pt x="1347" y="252361"/>
                      <a:pt x="1363" y="252275"/>
                      <a:pt x="1380" y="252190"/>
                    </a:cubicBezTo>
                    <a:cubicBezTo>
                      <a:pt x="3373" y="241853"/>
                      <a:pt x="7453" y="232263"/>
                      <a:pt x="13166" y="223872"/>
                    </a:cubicBezTo>
                    <a:lnTo>
                      <a:pt x="119029" y="329735"/>
                    </a:lnTo>
                    <a:cubicBezTo>
                      <a:pt x="110567" y="335493"/>
                      <a:pt x="100886" y="339595"/>
                      <a:pt x="90453" y="341568"/>
                    </a:cubicBezTo>
                    <a:cubicBezTo>
                      <a:pt x="90069" y="341643"/>
                      <a:pt x="89683" y="341711"/>
                      <a:pt x="89297" y="341778"/>
                    </a:cubicBezTo>
                    <a:close/>
                    <a:moveTo>
                      <a:pt x="257554" y="192716"/>
                    </a:moveTo>
                    <a:cubicBezTo>
                      <a:pt x="263275" y="189761"/>
                      <a:pt x="270125" y="189761"/>
                      <a:pt x="275846" y="192716"/>
                    </a:cubicBezTo>
                    <a:lnTo>
                      <a:pt x="332493" y="221973"/>
                    </a:lnTo>
                    <a:cubicBezTo>
                      <a:pt x="338896" y="225278"/>
                      <a:pt x="342900" y="231768"/>
                      <a:pt x="342900" y="238836"/>
                    </a:cubicBezTo>
                    <a:lnTo>
                      <a:pt x="342900" y="294564"/>
                    </a:lnTo>
                    <a:cubicBezTo>
                      <a:pt x="342900" y="301632"/>
                      <a:pt x="338896" y="308122"/>
                      <a:pt x="332493" y="311428"/>
                    </a:cubicBezTo>
                    <a:lnTo>
                      <a:pt x="275846" y="340685"/>
                    </a:lnTo>
                    <a:cubicBezTo>
                      <a:pt x="270125" y="343639"/>
                      <a:pt x="263275" y="343639"/>
                      <a:pt x="257554" y="340685"/>
                    </a:cubicBezTo>
                    <a:lnTo>
                      <a:pt x="200907" y="311428"/>
                    </a:lnTo>
                    <a:cubicBezTo>
                      <a:pt x="194504" y="308122"/>
                      <a:pt x="190500" y="301632"/>
                      <a:pt x="190500" y="294564"/>
                    </a:cubicBezTo>
                    <a:lnTo>
                      <a:pt x="190500" y="238836"/>
                    </a:lnTo>
                    <a:cubicBezTo>
                      <a:pt x="190500" y="231768"/>
                      <a:pt x="194504" y="225278"/>
                      <a:pt x="200907" y="221973"/>
                    </a:cubicBezTo>
                    <a:lnTo>
                      <a:pt x="257554" y="192716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CFBDE45-65BA-BD73-3862-80CA1AFBBFDA}"/>
              </a:ext>
            </a:extLst>
          </p:cNvPr>
          <p:cNvSpPr txBox="1"/>
          <p:nvPr/>
        </p:nvSpPr>
        <p:spPr>
          <a:xfrm>
            <a:off x="586740" y="1989683"/>
            <a:ext cx="11018520" cy="72142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Problems to solve</a:t>
            </a:r>
          </a:p>
        </p:txBody>
      </p:sp>
      <p:sp>
        <p:nvSpPr>
          <p:cNvPr id="53" name="Title 8">
            <a:extLst>
              <a:ext uri="{FF2B5EF4-FFF2-40B4-BE49-F238E27FC236}">
                <a16:creationId xmlns:a16="http://schemas.microsoft.com/office/drawing/2014/main" id="{57AB8AE2-09B4-27D3-F8EE-11F0AC387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/>
              <a:t>Cloud Native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61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53" grpId="0"/>
      <p:bldP spid="53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10E93F-3424-BCEB-18A3-3226DF479D13}"/>
              </a:ext>
            </a:extLst>
          </p:cNvPr>
          <p:cNvSpPr txBox="1"/>
          <p:nvPr/>
        </p:nvSpPr>
        <p:spPr>
          <a:xfrm>
            <a:off x="2120900" y="3681288"/>
            <a:ext cx="7950200" cy="95421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cloud ready stack for building observable,</a:t>
            </a:r>
            <a:br>
              <a:rPr kumimoji="0" lang="en-US" sz="20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20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production ready, distributed applications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D9580A-4C76-2090-54CB-AC57995AF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045" y="1719642"/>
            <a:ext cx="5425910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966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7 L 0 -4.44444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squares of different colors with Bubblegum Alley in the background&#10;&#10;Description automatically generated">
            <a:extLst>
              <a:ext uri="{FF2B5EF4-FFF2-40B4-BE49-F238E27FC236}">
                <a16:creationId xmlns:a16="http://schemas.microsoft.com/office/drawing/2014/main" id="{D6E73E21-DC9B-DAAC-02C4-AC603C751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C74DC4EB-A000-626D-BD28-AA3DADDFA7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9" y="-39542"/>
            <a:ext cx="12187381" cy="68975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0466EB-A7D1-55F4-A3C5-1823E8D6C393}"/>
              </a:ext>
            </a:extLst>
          </p:cNvPr>
          <p:cNvSpPr/>
          <p:nvPr/>
        </p:nvSpPr>
        <p:spPr>
          <a:xfrm>
            <a:off x="229938" y="2935145"/>
            <a:ext cx="11732124" cy="127338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92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9200" b="1" spc="-150">
                <a:solidFill>
                  <a:srgbClr val="8B73E2"/>
                </a:solidFill>
                <a:latin typeface="+mj-lt"/>
                <a:ea typeface="Open Sans"/>
                <a:cs typeface="Space Grotesk Medium" pitchFamily="2" charset="0"/>
              </a:rPr>
              <a:t>Thank You!</a:t>
            </a:r>
            <a:endParaRPr lang="en-US" sz="9200">
              <a:latin typeface="+mj-lt"/>
              <a:ea typeface="Open Sans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981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9C10C4A-673E-3552-B2E1-C56ED1D060DA}"/>
              </a:ext>
            </a:extLst>
          </p:cNvPr>
          <p:cNvGrpSpPr/>
          <p:nvPr/>
        </p:nvGrpSpPr>
        <p:grpSpPr>
          <a:xfrm>
            <a:off x="6096000" y="1914493"/>
            <a:ext cx="6143625" cy="4943508"/>
            <a:chOff x="6096000" y="1914493"/>
            <a:chExt cx="6143625" cy="4943508"/>
          </a:xfrm>
        </p:grpSpPr>
        <p:pic>
          <p:nvPicPr>
            <p:cNvPr id="14" name="Picture 1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633AE3E-47A7-B600-A86B-4F2F6D920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1914493"/>
              <a:ext cx="6143625" cy="494350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6B366E6-551E-7CF5-3F79-0135B9893E34}"/>
                </a:ext>
              </a:extLst>
            </p:cNvPr>
            <p:cNvSpPr/>
            <p:nvPr/>
          </p:nvSpPr>
          <p:spPr>
            <a:xfrm>
              <a:off x="7537305" y="2286308"/>
              <a:ext cx="3859105" cy="3728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https://www.nuget.org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25B9800-EC10-22B8-61E3-82CDCDCA9E1F}"/>
                </a:ext>
              </a:extLst>
            </p:cNvPr>
            <p:cNvSpPr/>
            <p:nvPr/>
          </p:nvSpPr>
          <p:spPr>
            <a:xfrm>
              <a:off x="6402607" y="1958648"/>
              <a:ext cx="3859105" cy="3728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Nuget Gallery | Home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B2746F9E-F435-6B08-CE24-C2B49763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56287" y="2054592"/>
              <a:ext cx="168326" cy="168326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78BB145-EA76-831C-8E73-B2145EC45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8473" y="506532"/>
            <a:ext cx="4275055" cy="11480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D51C7F-2075-36CD-70EE-E93ABCDC3035}"/>
              </a:ext>
            </a:extLst>
          </p:cNvPr>
          <p:cNvSpPr txBox="1"/>
          <p:nvPr/>
        </p:nvSpPr>
        <p:spPr>
          <a:xfrm>
            <a:off x="609599" y="1914491"/>
            <a:ext cx="5156201" cy="49158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2000"/>
              <a:t>Components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AFB7B8-2106-1401-BAD6-99D6EEF1D12A}"/>
              </a:ext>
            </a:extLst>
          </p:cNvPr>
          <p:cNvGrpSpPr/>
          <p:nvPr/>
        </p:nvGrpSpPr>
        <p:grpSpPr>
          <a:xfrm>
            <a:off x="1540219" y="2774342"/>
            <a:ext cx="3294961" cy="2451023"/>
            <a:chOff x="1540219" y="2774342"/>
            <a:chExt cx="3294961" cy="2451023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FFD8120-7BA8-1242-5729-A328EA3EE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76710" y="3688659"/>
              <a:ext cx="1821978" cy="286008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24204662-8BA1-CDB3-4AD0-1DDAB26FD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67875" y="2774342"/>
              <a:ext cx="1439649" cy="491587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B1F35C-88E6-75FB-B07F-335CA8753B12}"/>
                </a:ext>
              </a:extLst>
            </p:cNvPr>
            <p:cNvGrpSpPr/>
            <p:nvPr/>
          </p:nvGrpSpPr>
          <p:grpSpPr>
            <a:xfrm>
              <a:off x="1540219" y="4397397"/>
              <a:ext cx="3294961" cy="827968"/>
              <a:chOff x="1558028" y="4397397"/>
              <a:chExt cx="3294961" cy="827968"/>
            </a:xfrm>
          </p:grpSpPr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EF8D3240-6C02-A5F8-01F3-A20B453C1B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874636" y="4484697"/>
                <a:ext cx="604821" cy="623721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CBD55C94-228C-0D75-2791-0F2E671DE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558028" y="4397397"/>
                <a:ext cx="718682" cy="718682"/>
              </a:xfrm>
              <a:prstGeom prst="rect">
                <a:avLst/>
              </a:prstGeom>
            </p:spPr>
          </p:pic>
          <p:pic>
            <p:nvPicPr>
              <p:cNvPr id="1028" name="Picture 4" descr="Pricing - Azure Cosmos DB | Microsoft Azure">
                <a:extLst>
                  <a:ext uri="{FF2B5EF4-FFF2-40B4-BE49-F238E27FC236}">
                    <a16:creationId xmlns:a16="http://schemas.microsoft.com/office/drawing/2014/main" id="{E0F4776D-E919-1BFB-898A-48CD94693C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077383" y="4486267"/>
                <a:ext cx="775606" cy="7390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CA64AA3-C774-541D-DC67-4663A6B9C82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966" r="14061" b="33310"/>
          <a:stretch/>
        </p:blipFill>
        <p:spPr>
          <a:xfrm>
            <a:off x="6096000" y="2649645"/>
            <a:ext cx="6143625" cy="3598755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C6A25F2D-C202-B9AE-58CF-2863755FA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4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4607 L -3.125E-6 -1.11111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7D768ED-CEDB-B643-CCDA-4FDE78D53A1D}"/>
              </a:ext>
            </a:extLst>
          </p:cNvPr>
          <p:cNvGrpSpPr/>
          <p:nvPr/>
        </p:nvGrpSpPr>
        <p:grpSpPr>
          <a:xfrm>
            <a:off x="6096000" y="1914493"/>
            <a:ext cx="6143625" cy="4943508"/>
            <a:chOff x="6096000" y="1914493"/>
            <a:chExt cx="6143625" cy="4943508"/>
          </a:xfrm>
        </p:grpSpPr>
        <p:pic>
          <p:nvPicPr>
            <p:cNvPr id="2" name="Picture 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5FDED12-E458-4CD1-7C82-B2CAEC766D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1914493"/>
              <a:ext cx="6143625" cy="494350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27F7B8-1FDF-655F-5DA1-015A990D9CF9}"/>
                </a:ext>
              </a:extLst>
            </p:cNvPr>
            <p:cNvSpPr/>
            <p:nvPr/>
          </p:nvSpPr>
          <p:spPr>
            <a:xfrm>
              <a:off x="7537305" y="2286308"/>
              <a:ext cx="3859105" cy="3728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https://localhost:7298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28BFA16-4CA2-DA77-2311-0A854763E013}"/>
                </a:ext>
              </a:extLst>
            </p:cNvPr>
            <p:cNvSpPr/>
            <p:nvPr/>
          </p:nvSpPr>
          <p:spPr>
            <a:xfrm>
              <a:off x="6402608" y="1958648"/>
              <a:ext cx="1482748" cy="3728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AspireApp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679AF8C-9AED-17AF-A1BE-DBE2F72A8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894" r="79492" b="21210"/>
            <a:stretch/>
          </p:blipFill>
          <p:spPr>
            <a:xfrm>
              <a:off x="6251525" y="2054592"/>
              <a:ext cx="186587" cy="168326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94E657F-5B6B-AEBE-BF26-62E990F0F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473" y="506532"/>
            <a:ext cx="4275055" cy="114802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3FF70DF-E87A-93EF-B8C0-9DA0AF2A5A61}"/>
              </a:ext>
            </a:extLst>
          </p:cNvPr>
          <p:cNvGrpSpPr/>
          <p:nvPr/>
        </p:nvGrpSpPr>
        <p:grpSpPr>
          <a:xfrm>
            <a:off x="6096000" y="3101636"/>
            <a:ext cx="6143626" cy="3177262"/>
            <a:chOff x="6096000" y="3101636"/>
            <a:chExt cx="6143626" cy="31772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35D0AE-4AF6-77B6-9F49-596EB456BD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1485"/>
            <a:stretch/>
          </p:blipFill>
          <p:spPr>
            <a:xfrm>
              <a:off x="6096000" y="3101636"/>
              <a:ext cx="6143625" cy="317726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8DCE92-9804-B655-071E-734DC01A3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839" r="54024"/>
            <a:stretch/>
          </p:blipFill>
          <p:spPr>
            <a:xfrm>
              <a:off x="8548914" y="3101636"/>
              <a:ext cx="3690712" cy="31772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E769E37-BC58-8B08-D6C7-6F8C490395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572" r="51750"/>
            <a:stretch/>
          </p:blipFill>
          <p:spPr>
            <a:xfrm>
              <a:off x="9260115" y="3101636"/>
              <a:ext cx="2979510" cy="317726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68E7A0-4EC6-2B6D-971A-3154575AC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219" r="47292"/>
            <a:stretch/>
          </p:blipFill>
          <p:spPr>
            <a:xfrm>
              <a:off x="10566400" y="3101636"/>
              <a:ext cx="1673226" cy="317726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345F0B8-F956-D114-A4EF-5DFCB89D28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679" r="45290"/>
            <a:stretch/>
          </p:blipFill>
          <p:spPr>
            <a:xfrm>
              <a:off x="11277600" y="3101636"/>
              <a:ext cx="962025" cy="317726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7D9B68-E1FF-68BB-E013-282E1CA00928}"/>
              </a:ext>
            </a:extLst>
          </p:cNvPr>
          <p:cNvGrpSpPr/>
          <p:nvPr/>
        </p:nvGrpSpPr>
        <p:grpSpPr>
          <a:xfrm>
            <a:off x="1810868" y="2894606"/>
            <a:ext cx="2753662" cy="2888829"/>
            <a:chOff x="1702889" y="2894606"/>
            <a:chExt cx="2753662" cy="288882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939A4A1-BA00-95A5-B7BE-A16A33366278}"/>
                </a:ext>
              </a:extLst>
            </p:cNvPr>
            <p:cNvGrpSpPr/>
            <p:nvPr/>
          </p:nvGrpSpPr>
          <p:grpSpPr>
            <a:xfrm>
              <a:off x="1702889" y="3747786"/>
              <a:ext cx="2753662" cy="365760"/>
              <a:chOff x="1129818" y="3793222"/>
              <a:chExt cx="2753662" cy="36576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72F528-D9AC-D0EA-E8E5-74159D8F02DC}"/>
                  </a:ext>
                </a:extLst>
              </p:cNvPr>
              <p:cNvSpPr txBox="1"/>
              <p:nvPr/>
            </p:nvSpPr>
            <p:spPr>
              <a:xfrm>
                <a:off x="1720245" y="3837603"/>
                <a:ext cx="21632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lvl="0" algn="ctr" defTabSz="914367" fontAlgn="base">
                  <a:spcBef>
                    <a:spcPct val="0"/>
                  </a:spcBef>
                  <a:spcAft>
                    <a:spcPct val="0"/>
                  </a:spcAft>
                  <a:defRPr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/>
                  <a:t>Metrics</a:t>
                </a:r>
              </a:p>
            </p:txBody>
          </p:sp>
          <p:sp>
            <p:nvSpPr>
              <p:cNvPr id="17" name="Graphic 79">
                <a:extLst>
                  <a:ext uri="{FF2B5EF4-FFF2-40B4-BE49-F238E27FC236}">
                    <a16:creationId xmlns:a16="http://schemas.microsoft.com/office/drawing/2014/main" id="{E87106B3-6D21-07B0-73BB-4AE92EBAE6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29818" y="3793222"/>
                <a:ext cx="365760" cy="365760"/>
              </a:xfrm>
              <a:custGeom>
                <a:avLst/>
                <a:gdLst>
                  <a:gd name="connsiteX0" fmla="*/ 0 w 342900"/>
                  <a:gd name="connsiteY0" fmla="*/ 14288 h 342900"/>
                  <a:gd name="connsiteX1" fmla="*/ 14288 w 342900"/>
                  <a:gd name="connsiteY1" fmla="*/ 0 h 342900"/>
                  <a:gd name="connsiteX2" fmla="*/ 28575 w 342900"/>
                  <a:gd name="connsiteY2" fmla="*/ 14288 h 342900"/>
                  <a:gd name="connsiteX3" fmla="*/ 28575 w 342900"/>
                  <a:gd name="connsiteY3" fmla="*/ 314325 h 342900"/>
                  <a:gd name="connsiteX4" fmla="*/ 328613 w 342900"/>
                  <a:gd name="connsiteY4" fmla="*/ 314325 h 342900"/>
                  <a:gd name="connsiteX5" fmla="*/ 342900 w 342900"/>
                  <a:gd name="connsiteY5" fmla="*/ 328613 h 342900"/>
                  <a:gd name="connsiteX6" fmla="*/ 328613 w 342900"/>
                  <a:gd name="connsiteY6" fmla="*/ 342900 h 342900"/>
                  <a:gd name="connsiteX7" fmla="*/ 14288 w 342900"/>
                  <a:gd name="connsiteY7" fmla="*/ 342900 h 342900"/>
                  <a:gd name="connsiteX8" fmla="*/ 0 w 342900"/>
                  <a:gd name="connsiteY8" fmla="*/ 328613 h 342900"/>
                  <a:gd name="connsiteX9" fmla="*/ 0 w 342900"/>
                  <a:gd name="connsiteY9" fmla="*/ 14288 h 342900"/>
                  <a:gd name="connsiteX10" fmla="*/ 314325 w 342900"/>
                  <a:gd name="connsiteY10" fmla="*/ 71438 h 342900"/>
                  <a:gd name="connsiteX11" fmla="*/ 306427 w 342900"/>
                  <a:gd name="connsiteY11" fmla="*/ 58658 h 342900"/>
                  <a:gd name="connsiteX12" fmla="*/ 291465 w 342900"/>
                  <a:gd name="connsiteY12" fmla="*/ 60008 h 342900"/>
                  <a:gd name="connsiteX13" fmla="*/ 184779 w 342900"/>
                  <a:gd name="connsiteY13" fmla="*/ 140023 h 342900"/>
                  <a:gd name="connsiteX14" fmla="*/ 112020 w 342900"/>
                  <a:gd name="connsiteY14" fmla="*/ 97223 h 342900"/>
                  <a:gd name="connsiteX15" fmla="*/ 98386 w 342900"/>
                  <a:gd name="connsiteY15" fmla="*/ 96758 h 342900"/>
                  <a:gd name="connsiteX16" fmla="*/ 47625 w 342900"/>
                  <a:gd name="connsiteY16" fmla="*/ 122139 h 342900"/>
                  <a:gd name="connsiteX17" fmla="*/ 47625 w 342900"/>
                  <a:gd name="connsiteY17" fmla="*/ 295275 h 342900"/>
                  <a:gd name="connsiteX18" fmla="*/ 314325 w 342900"/>
                  <a:gd name="connsiteY18" fmla="*/ 295275 h 342900"/>
                  <a:gd name="connsiteX19" fmla="*/ 314325 w 342900"/>
                  <a:gd name="connsiteY19" fmla="*/ 71438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2900" h="342900">
                    <a:moveTo>
                      <a:pt x="0" y="14288"/>
                    </a:moveTo>
                    <a:cubicBezTo>
                      <a:pt x="0" y="6397"/>
                      <a:pt x="6397" y="0"/>
                      <a:pt x="14288" y="0"/>
                    </a:cubicBezTo>
                    <a:cubicBezTo>
                      <a:pt x="22178" y="0"/>
                      <a:pt x="28575" y="6397"/>
                      <a:pt x="28575" y="14288"/>
                    </a:cubicBezTo>
                    <a:lnTo>
                      <a:pt x="28575" y="314325"/>
                    </a:lnTo>
                    <a:lnTo>
                      <a:pt x="328613" y="314325"/>
                    </a:lnTo>
                    <a:cubicBezTo>
                      <a:pt x="336503" y="314325"/>
                      <a:pt x="342900" y="320722"/>
                      <a:pt x="342900" y="328613"/>
                    </a:cubicBezTo>
                    <a:cubicBezTo>
                      <a:pt x="342900" y="336503"/>
                      <a:pt x="336503" y="342900"/>
                      <a:pt x="328613" y="342900"/>
                    </a:cubicBezTo>
                    <a:lnTo>
                      <a:pt x="14288" y="342900"/>
                    </a:lnTo>
                    <a:cubicBezTo>
                      <a:pt x="6397" y="342900"/>
                      <a:pt x="0" y="336503"/>
                      <a:pt x="0" y="328613"/>
                    </a:cubicBezTo>
                    <a:lnTo>
                      <a:pt x="0" y="14288"/>
                    </a:lnTo>
                    <a:close/>
                    <a:moveTo>
                      <a:pt x="314325" y="71438"/>
                    </a:moveTo>
                    <a:cubicBezTo>
                      <a:pt x="314325" y="66026"/>
                      <a:pt x="311267" y="61078"/>
                      <a:pt x="306427" y="58658"/>
                    </a:cubicBezTo>
                    <a:cubicBezTo>
                      <a:pt x="301586" y="56238"/>
                      <a:pt x="295795" y="56760"/>
                      <a:pt x="291465" y="60008"/>
                    </a:cubicBezTo>
                    <a:lnTo>
                      <a:pt x="184779" y="140023"/>
                    </a:lnTo>
                    <a:lnTo>
                      <a:pt x="112020" y="97223"/>
                    </a:lnTo>
                    <a:cubicBezTo>
                      <a:pt x="107847" y="94768"/>
                      <a:pt x="102716" y="94594"/>
                      <a:pt x="98386" y="96758"/>
                    </a:cubicBezTo>
                    <a:lnTo>
                      <a:pt x="47625" y="122139"/>
                    </a:lnTo>
                    <a:lnTo>
                      <a:pt x="47625" y="295275"/>
                    </a:lnTo>
                    <a:lnTo>
                      <a:pt x="314325" y="295275"/>
                    </a:lnTo>
                    <a:lnTo>
                      <a:pt x="314325" y="71438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Calibri" panose="020F0502020204030204"/>
                  <a:cs typeface="Segoe UI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BEA9476-F8BC-8CD6-E32E-CDC84A5A4AEB}"/>
                </a:ext>
              </a:extLst>
            </p:cNvPr>
            <p:cNvGrpSpPr/>
            <p:nvPr/>
          </p:nvGrpSpPr>
          <p:grpSpPr>
            <a:xfrm>
              <a:off x="1702889" y="2894606"/>
              <a:ext cx="2753662" cy="365708"/>
              <a:chOff x="1129818" y="3136621"/>
              <a:chExt cx="2753662" cy="36570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2FD6CF-527B-45DB-4C77-70194E64C772}"/>
                  </a:ext>
                </a:extLst>
              </p:cNvPr>
              <p:cNvSpPr txBox="1"/>
              <p:nvPr/>
            </p:nvSpPr>
            <p:spPr>
              <a:xfrm>
                <a:off x="1720245" y="3180976"/>
                <a:ext cx="21632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lvl="0" algn="ctr" defTabSz="914367" fontAlgn="base">
                  <a:spcBef>
                    <a:spcPct val="0"/>
                  </a:spcBef>
                  <a:spcAft>
                    <a:spcPct val="0"/>
                  </a:spcAft>
                  <a:defRPr sz="20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sz="1800"/>
                  <a:t>Structured Logs</a:t>
                </a:r>
              </a:p>
            </p:txBody>
          </p:sp>
          <p:sp>
            <p:nvSpPr>
              <p:cNvPr id="18" name="Graphic 88">
                <a:extLst>
                  <a:ext uri="{FF2B5EF4-FFF2-40B4-BE49-F238E27FC236}">
                    <a16:creationId xmlns:a16="http://schemas.microsoft.com/office/drawing/2014/main" id="{9371B3B3-2396-5E41-4425-F379AA5989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29818" y="3136621"/>
                <a:ext cx="365760" cy="365708"/>
              </a:xfrm>
              <a:custGeom>
                <a:avLst/>
                <a:gdLst>
                  <a:gd name="connsiteX0" fmla="*/ 80922 w 381055"/>
                  <a:gd name="connsiteY0" fmla="*/ 266740 h 381000"/>
                  <a:gd name="connsiteX1" fmla="*/ 114260 w 381055"/>
                  <a:gd name="connsiteY1" fmla="*/ 300078 h 381000"/>
                  <a:gd name="connsiteX2" fmla="*/ 114260 w 381055"/>
                  <a:gd name="connsiteY2" fmla="*/ 347663 h 381000"/>
                  <a:gd name="connsiteX3" fmla="*/ 80922 w 381055"/>
                  <a:gd name="connsiteY3" fmla="*/ 381000 h 381000"/>
                  <a:gd name="connsiteX4" fmla="*/ 33338 w 381055"/>
                  <a:gd name="connsiteY4" fmla="*/ 381000 h 381000"/>
                  <a:gd name="connsiteX5" fmla="*/ 0 w 381055"/>
                  <a:gd name="connsiteY5" fmla="*/ 347663 h 381000"/>
                  <a:gd name="connsiteX6" fmla="*/ 0 w 381055"/>
                  <a:gd name="connsiteY6" fmla="*/ 300078 h 381000"/>
                  <a:gd name="connsiteX7" fmla="*/ 33338 w 381055"/>
                  <a:gd name="connsiteY7" fmla="*/ 266740 h 381000"/>
                  <a:gd name="connsiteX8" fmla="*/ 80922 w 381055"/>
                  <a:gd name="connsiteY8" fmla="*/ 266740 h 381000"/>
                  <a:gd name="connsiteX9" fmla="*/ 147601 w 381055"/>
                  <a:gd name="connsiteY9" fmla="*/ 304800 h 381000"/>
                  <a:gd name="connsiteX10" fmla="*/ 366768 w 381055"/>
                  <a:gd name="connsiteY10" fmla="*/ 304800 h 381000"/>
                  <a:gd name="connsiteX11" fmla="*/ 381055 w 381055"/>
                  <a:gd name="connsiteY11" fmla="*/ 319088 h 381000"/>
                  <a:gd name="connsiteX12" fmla="*/ 368707 w 381055"/>
                  <a:gd name="connsiteY12" fmla="*/ 333245 h 381000"/>
                  <a:gd name="connsiteX13" fmla="*/ 366768 w 381055"/>
                  <a:gd name="connsiteY13" fmla="*/ 333375 h 381000"/>
                  <a:gd name="connsiteX14" fmla="*/ 147601 w 381055"/>
                  <a:gd name="connsiteY14" fmla="*/ 333375 h 381000"/>
                  <a:gd name="connsiteX15" fmla="*/ 133314 w 381055"/>
                  <a:gd name="connsiteY15" fmla="*/ 319088 h 381000"/>
                  <a:gd name="connsiteX16" fmla="*/ 145662 w 381055"/>
                  <a:gd name="connsiteY16" fmla="*/ 304930 h 381000"/>
                  <a:gd name="connsiteX17" fmla="*/ 147601 w 381055"/>
                  <a:gd name="connsiteY17" fmla="*/ 304800 h 381000"/>
                  <a:gd name="connsiteX18" fmla="*/ 366768 w 381055"/>
                  <a:gd name="connsiteY18" fmla="*/ 304800 h 381000"/>
                  <a:gd name="connsiteX19" fmla="*/ 147601 w 381055"/>
                  <a:gd name="connsiteY19" fmla="*/ 304800 h 381000"/>
                  <a:gd name="connsiteX20" fmla="*/ 80922 w 381055"/>
                  <a:gd name="connsiteY20" fmla="*/ 133370 h 381000"/>
                  <a:gd name="connsiteX21" fmla="*/ 114260 w 381055"/>
                  <a:gd name="connsiteY21" fmla="*/ 166708 h 381000"/>
                  <a:gd name="connsiteX22" fmla="*/ 114260 w 381055"/>
                  <a:gd name="connsiteY22" fmla="*/ 214292 h 381000"/>
                  <a:gd name="connsiteX23" fmla="*/ 80922 w 381055"/>
                  <a:gd name="connsiteY23" fmla="*/ 247629 h 381000"/>
                  <a:gd name="connsiteX24" fmla="*/ 33338 w 381055"/>
                  <a:gd name="connsiteY24" fmla="*/ 247629 h 381000"/>
                  <a:gd name="connsiteX25" fmla="*/ 0 w 381055"/>
                  <a:gd name="connsiteY25" fmla="*/ 214292 h 381000"/>
                  <a:gd name="connsiteX26" fmla="*/ 0 w 381055"/>
                  <a:gd name="connsiteY26" fmla="*/ 166708 h 381000"/>
                  <a:gd name="connsiteX27" fmla="*/ 33338 w 381055"/>
                  <a:gd name="connsiteY27" fmla="*/ 133370 h 381000"/>
                  <a:gd name="connsiteX28" fmla="*/ 80922 w 381055"/>
                  <a:gd name="connsiteY28" fmla="*/ 133370 h 381000"/>
                  <a:gd name="connsiteX29" fmla="*/ 147601 w 381055"/>
                  <a:gd name="connsiteY29" fmla="*/ 171450 h 381000"/>
                  <a:gd name="connsiteX30" fmla="*/ 366768 w 381055"/>
                  <a:gd name="connsiteY30" fmla="*/ 171450 h 381000"/>
                  <a:gd name="connsiteX31" fmla="*/ 381055 w 381055"/>
                  <a:gd name="connsiteY31" fmla="*/ 185738 h 381000"/>
                  <a:gd name="connsiteX32" fmla="*/ 368707 w 381055"/>
                  <a:gd name="connsiteY32" fmla="*/ 199895 h 381000"/>
                  <a:gd name="connsiteX33" fmla="*/ 366768 w 381055"/>
                  <a:gd name="connsiteY33" fmla="*/ 200025 h 381000"/>
                  <a:gd name="connsiteX34" fmla="*/ 147601 w 381055"/>
                  <a:gd name="connsiteY34" fmla="*/ 200025 h 381000"/>
                  <a:gd name="connsiteX35" fmla="*/ 133314 w 381055"/>
                  <a:gd name="connsiteY35" fmla="*/ 185738 h 381000"/>
                  <a:gd name="connsiteX36" fmla="*/ 145662 w 381055"/>
                  <a:gd name="connsiteY36" fmla="*/ 171580 h 381000"/>
                  <a:gd name="connsiteX37" fmla="*/ 147601 w 381055"/>
                  <a:gd name="connsiteY37" fmla="*/ 171450 h 381000"/>
                  <a:gd name="connsiteX38" fmla="*/ 366768 w 381055"/>
                  <a:gd name="connsiteY38" fmla="*/ 171450 h 381000"/>
                  <a:gd name="connsiteX39" fmla="*/ 147601 w 381055"/>
                  <a:gd name="connsiteY39" fmla="*/ 171450 h 381000"/>
                  <a:gd name="connsiteX40" fmla="*/ 80922 w 381055"/>
                  <a:gd name="connsiteY40" fmla="*/ 0 h 381000"/>
                  <a:gd name="connsiteX41" fmla="*/ 114260 w 381055"/>
                  <a:gd name="connsiteY41" fmla="*/ 33338 h 381000"/>
                  <a:gd name="connsiteX42" fmla="*/ 114260 w 381055"/>
                  <a:gd name="connsiteY42" fmla="*/ 80922 h 381000"/>
                  <a:gd name="connsiteX43" fmla="*/ 80922 w 381055"/>
                  <a:gd name="connsiteY43" fmla="*/ 114260 h 381000"/>
                  <a:gd name="connsiteX44" fmla="*/ 33338 w 381055"/>
                  <a:gd name="connsiteY44" fmla="*/ 114260 h 381000"/>
                  <a:gd name="connsiteX45" fmla="*/ 0 w 381055"/>
                  <a:gd name="connsiteY45" fmla="*/ 80922 h 381000"/>
                  <a:gd name="connsiteX46" fmla="*/ 0 w 381055"/>
                  <a:gd name="connsiteY46" fmla="*/ 33338 h 381000"/>
                  <a:gd name="connsiteX47" fmla="*/ 33338 w 381055"/>
                  <a:gd name="connsiteY47" fmla="*/ 0 h 381000"/>
                  <a:gd name="connsiteX48" fmla="*/ 80922 w 381055"/>
                  <a:gd name="connsiteY48" fmla="*/ 0 h 381000"/>
                  <a:gd name="connsiteX49" fmla="*/ 147601 w 381055"/>
                  <a:gd name="connsiteY49" fmla="*/ 38100 h 381000"/>
                  <a:gd name="connsiteX50" fmla="*/ 366768 w 381055"/>
                  <a:gd name="connsiteY50" fmla="*/ 38100 h 381000"/>
                  <a:gd name="connsiteX51" fmla="*/ 381055 w 381055"/>
                  <a:gd name="connsiteY51" fmla="*/ 52388 h 381000"/>
                  <a:gd name="connsiteX52" fmla="*/ 368707 w 381055"/>
                  <a:gd name="connsiteY52" fmla="*/ 66545 h 381000"/>
                  <a:gd name="connsiteX53" fmla="*/ 366768 w 381055"/>
                  <a:gd name="connsiteY53" fmla="*/ 66675 h 381000"/>
                  <a:gd name="connsiteX54" fmla="*/ 147601 w 381055"/>
                  <a:gd name="connsiteY54" fmla="*/ 66675 h 381000"/>
                  <a:gd name="connsiteX55" fmla="*/ 133314 w 381055"/>
                  <a:gd name="connsiteY55" fmla="*/ 52388 h 381000"/>
                  <a:gd name="connsiteX56" fmla="*/ 145662 w 381055"/>
                  <a:gd name="connsiteY56" fmla="*/ 38230 h 381000"/>
                  <a:gd name="connsiteX57" fmla="*/ 147601 w 381055"/>
                  <a:gd name="connsiteY57" fmla="*/ 38100 h 381000"/>
                  <a:gd name="connsiteX58" fmla="*/ 366768 w 381055"/>
                  <a:gd name="connsiteY58" fmla="*/ 38100 h 381000"/>
                  <a:gd name="connsiteX59" fmla="*/ 147601 w 381055"/>
                  <a:gd name="connsiteY59" fmla="*/ 3810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81055" h="381000">
                    <a:moveTo>
                      <a:pt x="80922" y="266740"/>
                    </a:moveTo>
                    <a:cubicBezTo>
                      <a:pt x="99334" y="266740"/>
                      <a:pt x="114260" y="281666"/>
                      <a:pt x="114260" y="300078"/>
                    </a:cubicBezTo>
                    <a:lnTo>
                      <a:pt x="114260" y="347663"/>
                    </a:lnTo>
                    <a:cubicBezTo>
                      <a:pt x="114260" y="366074"/>
                      <a:pt x="99334" y="381000"/>
                      <a:pt x="80922" y="381000"/>
                    </a:cubicBezTo>
                    <a:lnTo>
                      <a:pt x="33338" y="381000"/>
                    </a:lnTo>
                    <a:cubicBezTo>
                      <a:pt x="14926" y="381000"/>
                      <a:pt x="0" y="366074"/>
                      <a:pt x="0" y="347663"/>
                    </a:cubicBezTo>
                    <a:lnTo>
                      <a:pt x="0" y="300078"/>
                    </a:lnTo>
                    <a:cubicBezTo>
                      <a:pt x="0" y="281666"/>
                      <a:pt x="14926" y="266740"/>
                      <a:pt x="33338" y="266740"/>
                    </a:cubicBezTo>
                    <a:lnTo>
                      <a:pt x="80922" y="266740"/>
                    </a:lnTo>
                    <a:close/>
                    <a:moveTo>
                      <a:pt x="147601" y="304800"/>
                    </a:moveTo>
                    <a:lnTo>
                      <a:pt x="366768" y="304800"/>
                    </a:lnTo>
                    <a:cubicBezTo>
                      <a:pt x="374658" y="304800"/>
                      <a:pt x="381055" y="311197"/>
                      <a:pt x="381055" y="319088"/>
                    </a:cubicBezTo>
                    <a:cubicBezTo>
                      <a:pt x="381055" y="326321"/>
                      <a:pt x="375679" y="332299"/>
                      <a:pt x="368707" y="333245"/>
                    </a:cubicBezTo>
                    <a:lnTo>
                      <a:pt x="366768" y="333375"/>
                    </a:lnTo>
                    <a:lnTo>
                      <a:pt x="147601" y="333375"/>
                    </a:lnTo>
                    <a:cubicBezTo>
                      <a:pt x="139710" y="333375"/>
                      <a:pt x="133314" y="326978"/>
                      <a:pt x="133314" y="319088"/>
                    </a:cubicBezTo>
                    <a:cubicBezTo>
                      <a:pt x="133314" y="311854"/>
                      <a:pt x="138689" y="305876"/>
                      <a:pt x="145662" y="304930"/>
                    </a:cubicBezTo>
                    <a:lnTo>
                      <a:pt x="147601" y="304800"/>
                    </a:lnTo>
                    <a:lnTo>
                      <a:pt x="366768" y="304800"/>
                    </a:lnTo>
                    <a:lnTo>
                      <a:pt x="147601" y="304800"/>
                    </a:lnTo>
                    <a:close/>
                    <a:moveTo>
                      <a:pt x="80922" y="133370"/>
                    </a:moveTo>
                    <a:cubicBezTo>
                      <a:pt x="99334" y="133370"/>
                      <a:pt x="114260" y="148296"/>
                      <a:pt x="114260" y="166708"/>
                    </a:cubicBezTo>
                    <a:lnTo>
                      <a:pt x="114260" y="214292"/>
                    </a:lnTo>
                    <a:cubicBezTo>
                      <a:pt x="114260" y="232703"/>
                      <a:pt x="99334" y="247629"/>
                      <a:pt x="80922" y="247629"/>
                    </a:cubicBezTo>
                    <a:lnTo>
                      <a:pt x="33338" y="247629"/>
                    </a:lnTo>
                    <a:cubicBezTo>
                      <a:pt x="14926" y="247629"/>
                      <a:pt x="0" y="232703"/>
                      <a:pt x="0" y="214292"/>
                    </a:cubicBezTo>
                    <a:lnTo>
                      <a:pt x="0" y="166708"/>
                    </a:lnTo>
                    <a:cubicBezTo>
                      <a:pt x="0" y="148296"/>
                      <a:pt x="14926" y="133370"/>
                      <a:pt x="33338" y="133370"/>
                    </a:cubicBezTo>
                    <a:lnTo>
                      <a:pt x="80922" y="133370"/>
                    </a:lnTo>
                    <a:close/>
                    <a:moveTo>
                      <a:pt x="147601" y="171450"/>
                    </a:moveTo>
                    <a:lnTo>
                      <a:pt x="366768" y="171450"/>
                    </a:lnTo>
                    <a:cubicBezTo>
                      <a:pt x="374658" y="171450"/>
                      <a:pt x="381055" y="177847"/>
                      <a:pt x="381055" y="185738"/>
                    </a:cubicBezTo>
                    <a:cubicBezTo>
                      <a:pt x="381055" y="192971"/>
                      <a:pt x="375679" y="198949"/>
                      <a:pt x="368707" y="199895"/>
                    </a:cubicBezTo>
                    <a:lnTo>
                      <a:pt x="366768" y="200025"/>
                    </a:lnTo>
                    <a:lnTo>
                      <a:pt x="147601" y="200025"/>
                    </a:lnTo>
                    <a:cubicBezTo>
                      <a:pt x="139710" y="200025"/>
                      <a:pt x="133314" y="193628"/>
                      <a:pt x="133314" y="185738"/>
                    </a:cubicBezTo>
                    <a:cubicBezTo>
                      <a:pt x="133314" y="178504"/>
                      <a:pt x="138689" y="172526"/>
                      <a:pt x="145662" y="171580"/>
                    </a:cubicBezTo>
                    <a:lnTo>
                      <a:pt x="147601" y="171450"/>
                    </a:lnTo>
                    <a:lnTo>
                      <a:pt x="366768" y="171450"/>
                    </a:lnTo>
                    <a:lnTo>
                      <a:pt x="147601" y="171450"/>
                    </a:lnTo>
                    <a:close/>
                    <a:moveTo>
                      <a:pt x="80922" y="0"/>
                    </a:moveTo>
                    <a:cubicBezTo>
                      <a:pt x="99334" y="0"/>
                      <a:pt x="114260" y="14926"/>
                      <a:pt x="114260" y="33338"/>
                    </a:cubicBezTo>
                    <a:lnTo>
                      <a:pt x="114260" y="80922"/>
                    </a:lnTo>
                    <a:cubicBezTo>
                      <a:pt x="114260" y="99334"/>
                      <a:pt x="99334" y="114260"/>
                      <a:pt x="80922" y="114260"/>
                    </a:cubicBezTo>
                    <a:lnTo>
                      <a:pt x="33338" y="114260"/>
                    </a:lnTo>
                    <a:cubicBezTo>
                      <a:pt x="14926" y="114260"/>
                      <a:pt x="0" y="99334"/>
                      <a:pt x="0" y="80922"/>
                    </a:cubicBezTo>
                    <a:lnTo>
                      <a:pt x="0" y="33338"/>
                    </a:lnTo>
                    <a:cubicBezTo>
                      <a:pt x="0" y="14926"/>
                      <a:pt x="14926" y="0"/>
                      <a:pt x="33338" y="0"/>
                    </a:cubicBezTo>
                    <a:lnTo>
                      <a:pt x="80922" y="0"/>
                    </a:lnTo>
                    <a:close/>
                    <a:moveTo>
                      <a:pt x="147601" y="38100"/>
                    </a:moveTo>
                    <a:lnTo>
                      <a:pt x="366768" y="38100"/>
                    </a:lnTo>
                    <a:cubicBezTo>
                      <a:pt x="374658" y="38100"/>
                      <a:pt x="381055" y="44497"/>
                      <a:pt x="381055" y="52388"/>
                    </a:cubicBezTo>
                    <a:cubicBezTo>
                      <a:pt x="381055" y="59621"/>
                      <a:pt x="375679" y="65598"/>
                      <a:pt x="368707" y="66545"/>
                    </a:cubicBezTo>
                    <a:lnTo>
                      <a:pt x="366768" y="66675"/>
                    </a:lnTo>
                    <a:lnTo>
                      <a:pt x="147601" y="66675"/>
                    </a:lnTo>
                    <a:cubicBezTo>
                      <a:pt x="139710" y="66675"/>
                      <a:pt x="133314" y="60278"/>
                      <a:pt x="133314" y="52388"/>
                    </a:cubicBezTo>
                    <a:cubicBezTo>
                      <a:pt x="133314" y="45154"/>
                      <a:pt x="138689" y="39177"/>
                      <a:pt x="145662" y="38230"/>
                    </a:cubicBezTo>
                    <a:lnTo>
                      <a:pt x="147601" y="38100"/>
                    </a:lnTo>
                    <a:lnTo>
                      <a:pt x="366768" y="38100"/>
                    </a:lnTo>
                    <a:lnTo>
                      <a:pt x="147601" y="3810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Calibri" panose="020F0502020204030204"/>
                  <a:cs typeface="Segoe UI" pitchFamily="34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122D8A0-A911-8781-9DD0-2350D7E88989}"/>
                </a:ext>
              </a:extLst>
            </p:cNvPr>
            <p:cNvGrpSpPr/>
            <p:nvPr/>
          </p:nvGrpSpPr>
          <p:grpSpPr>
            <a:xfrm>
              <a:off x="1702889" y="5454251"/>
              <a:ext cx="2753662" cy="329184"/>
              <a:chOff x="1129818" y="5152800"/>
              <a:chExt cx="2753662" cy="32918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9FCF31-A475-C751-BCD1-25F6DDFFA352}"/>
                  </a:ext>
                </a:extLst>
              </p:cNvPr>
              <p:cNvSpPr txBox="1"/>
              <p:nvPr/>
            </p:nvSpPr>
            <p:spPr>
              <a:xfrm>
                <a:off x="1720245" y="5178893"/>
                <a:ext cx="21632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lvl="0" algn="ctr" defTabSz="914367" fontAlgn="base">
                  <a:spcBef>
                    <a:spcPct val="0"/>
                  </a:spcBef>
                  <a:spcAft>
                    <a:spcPct val="0"/>
                  </a:spcAft>
                  <a:defRPr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/>
                  <a:t>Dependencies</a:t>
                </a:r>
              </a:p>
            </p:txBody>
          </p:sp>
          <p:sp>
            <p:nvSpPr>
              <p:cNvPr id="19" name="Graphic 104">
                <a:extLst>
                  <a:ext uri="{FF2B5EF4-FFF2-40B4-BE49-F238E27FC236}">
                    <a16:creationId xmlns:a16="http://schemas.microsoft.com/office/drawing/2014/main" id="{F27111FA-BA95-C2F3-406E-E5DA2F6973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29818" y="5152800"/>
                <a:ext cx="365760" cy="329184"/>
              </a:xfrm>
              <a:custGeom>
                <a:avLst/>
                <a:gdLst>
                  <a:gd name="connsiteX0" fmla="*/ 14288 w 381000"/>
                  <a:gd name="connsiteY0" fmla="*/ 0 h 342900"/>
                  <a:gd name="connsiteX1" fmla="*/ 0 w 381000"/>
                  <a:gd name="connsiteY1" fmla="*/ 14288 h 342900"/>
                  <a:gd name="connsiteX2" fmla="*/ 14288 w 381000"/>
                  <a:gd name="connsiteY2" fmla="*/ 28575 h 342900"/>
                  <a:gd name="connsiteX3" fmla="*/ 38100 w 381000"/>
                  <a:gd name="connsiteY3" fmla="*/ 28575 h 342900"/>
                  <a:gd name="connsiteX4" fmla="*/ 38100 w 381000"/>
                  <a:gd name="connsiteY4" fmla="*/ 138113 h 342900"/>
                  <a:gd name="connsiteX5" fmla="*/ 80963 w 381000"/>
                  <a:gd name="connsiteY5" fmla="*/ 180975 h 342900"/>
                  <a:gd name="connsiteX6" fmla="*/ 200025 w 381000"/>
                  <a:gd name="connsiteY6" fmla="*/ 180975 h 342900"/>
                  <a:gd name="connsiteX7" fmla="*/ 200025 w 381000"/>
                  <a:gd name="connsiteY7" fmla="*/ 300038 h 342900"/>
                  <a:gd name="connsiteX8" fmla="*/ 242888 w 381000"/>
                  <a:gd name="connsiteY8" fmla="*/ 342900 h 342900"/>
                  <a:gd name="connsiteX9" fmla="*/ 366713 w 381000"/>
                  <a:gd name="connsiteY9" fmla="*/ 342900 h 342900"/>
                  <a:gd name="connsiteX10" fmla="*/ 381000 w 381000"/>
                  <a:gd name="connsiteY10" fmla="*/ 328613 h 342900"/>
                  <a:gd name="connsiteX11" fmla="*/ 366713 w 381000"/>
                  <a:gd name="connsiteY11" fmla="*/ 314325 h 342900"/>
                  <a:gd name="connsiteX12" fmla="*/ 342900 w 381000"/>
                  <a:gd name="connsiteY12" fmla="*/ 314325 h 342900"/>
                  <a:gd name="connsiteX13" fmla="*/ 342900 w 381000"/>
                  <a:gd name="connsiteY13" fmla="*/ 195263 h 342900"/>
                  <a:gd name="connsiteX14" fmla="*/ 300038 w 381000"/>
                  <a:gd name="connsiteY14" fmla="*/ 152400 h 342900"/>
                  <a:gd name="connsiteX15" fmla="*/ 180975 w 381000"/>
                  <a:gd name="connsiteY15" fmla="*/ 152400 h 342900"/>
                  <a:gd name="connsiteX16" fmla="*/ 180975 w 381000"/>
                  <a:gd name="connsiteY16" fmla="*/ 42863 h 342900"/>
                  <a:gd name="connsiteX17" fmla="*/ 138113 w 381000"/>
                  <a:gd name="connsiteY17" fmla="*/ 0 h 342900"/>
                  <a:gd name="connsiteX18" fmla="*/ 14288 w 381000"/>
                  <a:gd name="connsiteY18" fmla="*/ 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1000" h="342900">
                    <a:moveTo>
                      <a:pt x="14288" y="0"/>
                    </a:moveTo>
                    <a:cubicBezTo>
                      <a:pt x="6397" y="0"/>
                      <a:pt x="0" y="6397"/>
                      <a:pt x="0" y="14288"/>
                    </a:cubicBezTo>
                    <a:cubicBezTo>
                      <a:pt x="0" y="22178"/>
                      <a:pt x="6397" y="28575"/>
                      <a:pt x="14288" y="28575"/>
                    </a:cubicBezTo>
                    <a:lnTo>
                      <a:pt x="38100" y="28575"/>
                    </a:lnTo>
                    <a:lnTo>
                      <a:pt x="38100" y="138113"/>
                    </a:lnTo>
                    <a:cubicBezTo>
                      <a:pt x="38100" y="161784"/>
                      <a:pt x="57290" y="180975"/>
                      <a:pt x="80963" y="180975"/>
                    </a:cubicBezTo>
                    <a:lnTo>
                      <a:pt x="200025" y="180975"/>
                    </a:lnTo>
                    <a:lnTo>
                      <a:pt x="200025" y="300038"/>
                    </a:lnTo>
                    <a:cubicBezTo>
                      <a:pt x="200025" y="323709"/>
                      <a:pt x="219216" y="342900"/>
                      <a:pt x="242888" y="342900"/>
                    </a:cubicBezTo>
                    <a:lnTo>
                      <a:pt x="366713" y="342900"/>
                    </a:lnTo>
                    <a:cubicBezTo>
                      <a:pt x="374603" y="342900"/>
                      <a:pt x="381000" y="336503"/>
                      <a:pt x="381000" y="328613"/>
                    </a:cubicBezTo>
                    <a:cubicBezTo>
                      <a:pt x="381000" y="320722"/>
                      <a:pt x="374603" y="314325"/>
                      <a:pt x="366713" y="314325"/>
                    </a:cubicBezTo>
                    <a:lnTo>
                      <a:pt x="342900" y="314325"/>
                    </a:lnTo>
                    <a:lnTo>
                      <a:pt x="342900" y="195263"/>
                    </a:lnTo>
                    <a:cubicBezTo>
                      <a:pt x="342900" y="171591"/>
                      <a:pt x="323709" y="152400"/>
                      <a:pt x="300038" y="152400"/>
                    </a:cubicBezTo>
                    <a:lnTo>
                      <a:pt x="180975" y="152400"/>
                    </a:lnTo>
                    <a:lnTo>
                      <a:pt x="180975" y="42863"/>
                    </a:lnTo>
                    <a:cubicBezTo>
                      <a:pt x="180975" y="19190"/>
                      <a:pt x="161784" y="0"/>
                      <a:pt x="138113" y="0"/>
                    </a:cubicBezTo>
                    <a:lnTo>
                      <a:pt x="14288" y="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Calibri" panose="020F0502020204030204"/>
                  <a:cs typeface="Segoe UI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CC4CC8A-C18C-18E4-0FB0-8FCF91D16387}"/>
                </a:ext>
              </a:extLst>
            </p:cNvPr>
            <p:cNvGrpSpPr/>
            <p:nvPr/>
          </p:nvGrpSpPr>
          <p:grpSpPr>
            <a:xfrm>
              <a:off x="1702889" y="4601018"/>
              <a:ext cx="2753662" cy="365760"/>
              <a:chOff x="1129818" y="4468732"/>
              <a:chExt cx="2753662" cy="36576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69C1E2-F815-6F86-C2F3-2BA3C2EBD418}"/>
                  </a:ext>
                </a:extLst>
              </p:cNvPr>
              <p:cNvSpPr txBox="1"/>
              <p:nvPr/>
            </p:nvSpPr>
            <p:spPr>
              <a:xfrm>
                <a:off x="1720245" y="4513113"/>
                <a:ext cx="2163235" cy="27699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lvl="0" algn="ctr" defTabSz="914367" fontAlgn="base">
                  <a:spcBef>
                    <a:spcPct val="0"/>
                  </a:spcBef>
                  <a:spcAft>
                    <a:spcPct val="0"/>
                  </a:spcAft>
                  <a:defRPr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/>
                  <a:t>Distributed Traces</a:t>
                </a:r>
              </a:p>
            </p:txBody>
          </p:sp>
          <p:sp>
            <p:nvSpPr>
              <p:cNvPr id="20" name="Graphic 237">
                <a:extLst>
                  <a:ext uri="{FF2B5EF4-FFF2-40B4-BE49-F238E27FC236}">
                    <a16:creationId xmlns:a16="http://schemas.microsoft.com/office/drawing/2014/main" id="{37A1A383-1DE5-7119-1626-71579EE169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29818" y="4468732"/>
                <a:ext cx="365760" cy="365760"/>
              </a:xfrm>
              <a:custGeom>
                <a:avLst/>
                <a:gdLst>
                  <a:gd name="connsiteX0" fmla="*/ 256358 w 381000"/>
                  <a:gd name="connsiteY0" fmla="*/ 84908 h 381000"/>
                  <a:gd name="connsiteX1" fmla="*/ 229417 w 381000"/>
                  <a:gd name="connsiteY1" fmla="*/ 84908 h 381000"/>
                  <a:gd name="connsiteX2" fmla="*/ 209550 w 381000"/>
                  <a:gd name="connsiteY2" fmla="*/ 65041 h 381000"/>
                  <a:gd name="connsiteX3" fmla="*/ 209550 w 381000"/>
                  <a:gd name="connsiteY3" fmla="*/ 119063 h 381000"/>
                  <a:gd name="connsiteX4" fmla="*/ 190500 w 381000"/>
                  <a:gd name="connsiteY4" fmla="*/ 138113 h 381000"/>
                  <a:gd name="connsiteX5" fmla="*/ 171450 w 381000"/>
                  <a:gd name="connsiteY5" fmla="*/ 119063 h 381000"/>
                  <a:gd name="connsiteX6" fmla="*/ 171450 w 381000"/>
                  <a:gd name="connsiteY6" fmla="*/ 65041 h 381000"/>
                  <a:gd name="connsiteX7" fmla="*/ 151583 w 381000"/>
                  <a:gd name="connsiteY7" fmla="*/ 84908 h 381000"/>
                  <a:gd name="connsiteX8" fmla="*/ 124642 w 381000"/>
                  <a:gd name="connsiteY8" fmla="*/ 84908 h 381000"/>
                  <a:gd name="connsiteX9" fmla="*/ 124642 w 381000"/>
                  <a:gd name="connsiteY9" fmla="*/ 57967 h 381000"/>
                  <a:gd name="connsiteX10" fmla="*/ 177030 w 381000"/>
                  <a:gd name="connsiteY10" fmla="*/ 5580 h 381000"/>
                  <a:gd name="connsiteX11" fmla="*/ 190500 w 381000"/>
                  <a:gd name="connsiteY11" fmla="*/ 0 h 381000"/>
                  <a:gd name="connsiteX12" fmla="*/ 203970 w 381000"/>
                  <a:gd name="connsiteY12" fmla="*/ 5580 h 381000"/>
                  <a:gd name="connsiteX13" fmla="*/ 256358 w 381000"/>
                  <a:gd name="connsiteY13" fmla="*/ 57967 h 381000"/>
                  <a:gd name="connsiteX14" fmla="*/ 256358 w 381000"/>
                  <a:gd name="connsiteY14" fmla="*/ 84908 h 381000"/>
                  <a:gd name="connsiteX15" fmla="*/ 84908 w 381000"/>
                  <a:gd name="connsiteY15" fmla="*/ 229417 h 381000"/>
                  <a:gd name="connsiteX16" fmla="*/ 84908 w 381000"/>
                  <a:gd name="connsiteY16" fmla="*/ 256358 h 381000"/>
                  <a:gd name="connsiteX17" fmla="*/ 57967 w 381000"/>
                  <a:gd name="connsiteY17" fmla="*/ 256358 h 381000"/>
                  <a:gd name="connsiteX18" fmla="*/ 5580 w 381000"/>
                  <a:gd name="connsiteY18" fmla="*/ 203970 h 381000"/>
                  <a:gd name="connsiteX19" fmla="*/ 0 w 381000"/>
                  <a:gd name="connsiteY19" fmla="*/ 190500 h 381000"/>
                  <a:gd name="connsiteX20" fmla="*/ 5580 w 381000"/>
                  <a:gd name="connsiteY20" fmla="*/ 177030 h 381000"/>
                  <a:gd name="connsiteX21" fmla="*/ 57967 w 381000"/>
                  <a:gd name="connsiteY21" fmla="*/ 124642 h 381000"/>
                  <a:gd name="connsiteX22" fmla="*/ 84908 w 381000"/>
                  <a:gd name="connsiteY22" fmla="*/ 124642 h 381000"/>
                  <a:gd name="connsiteX23" fmla="*/ 84908 w 381000"/>
                  <a:gd name="connsiteY23" fmla="*/ 151583 h 381000"/>
                  <a:gd name="connsiteX24" fmla="*/ 65041 w 381000"/>
                  <a:gd name="connsiteY24" fmla="*/ 171450 h 381000"/>
                  <a:gd name="connsiteX25" fmla="*/ 119063 w 381000"/>
                  <a:gd name="connsiteY25" fmla="*/ 171450 h 381000"/>
                  <a:gd name="connsiteX26" fmla="*/ 138113 w 381000"/>
                  <a:gd name="connsiteY26" fmla="*/ 190500 h 381000"/>
                  <a:gd name="connsiteX27" fmla="*/ 119063 w 381000"/>
                  <a:gd name="connsiteY27" fmla="*/ 209550 h 381000"/>
                  <a:gd name="connsiteX28" fmla="*/ 65041 w 381000"/>
                  <a:gd name="connsiteY28" fmla="*/ 209550 h 381000"/>
                  <a:gd name="connsiteX29" fmla="*/ 84908 w 381000"/>
                  <a:gd name="connsiteY29" fmla="*/ 229417 h 381000"/>
                  <a:gd name="connsiteX30" fmla="*/ 323033 w 381000"/>
                  <a:gd name="connsiteY30" fmla="*/ 256358 h 381000"/>
                  <a:gd name="connsiteX31" fmla="*/ 296092 w 381000"/>
                  <a:gd name="connsiteY31" fmla="*/ 256358 h 381000"/>
                  <a:gd name="connsiteX32" fmla="*/ 296092 w 381000"/>
                  <a:gd name="connsiteY32" fmla="*/ 229417 h 381000"/>
                  <a:gd name="connsiteX33" fmla="*/ 315960 w 381000"/>
                  <a:gd name="connsiteY33" fmla="*/ 209550 h 381000"/>
                  <a:gd name="connsiteX34" fmla="*/ 261938 w 381000"/>
                  <a:gd name="connsiteY34" fmla="*/ 209550 h 381000"/>
                  <a:gd name="connsiteX35" fmla="*/ 242888 w 381000"/>
                  <a:gd name="connsiteY35" fmla="*/ 190500 h 381000"/>
                  <a:gd name="connsiteX36" fmla="*/ 261938 w 381000"/>
                  <a:gd name="connsiteY36" fmla="*/ 171450 h 381000"/>
                  <a:gd name="connsiteX37" fmla="*/ 315960 w 381000"/>
                  <a:gd name="connsiteY37" fmla="*/ 171450 h 381000"/>
                  <a:gd name="connsiteX38" fmla="*/ 296092 w 381000"/>
                  <a:gd name="connsiteY38" fmla="*/ 151583 h 381000"/>
                  <a:gd name="connsiteX39" fmla="*/ 296092 w 381000"/>
                  <a:gd name="connsiteY39" fmla="*/ 124642 h 381000"/>
                  <a:gd name="connsiteX40" fmla="*/ 323033 w 381000"/>
                  <a:gd name="connsiteY40" fmla="*/ 124642 h 381000"/>
                  <a:gd name="connsiteX41" fmla="*/ 375420 w 381000"/>
                  <a:gd name="connsiteY41" fmla="*/ 177030 h 381000"/>
                  <a:gd name="connsiteX42" fmla="*/ 381000 w 381000"/>
                  <a:gd name="connsiteY42" fmla="*/ 190500 h 381000"/>
                  <a:gd name="connsiteX43" fmla="*/ 375420 w 381000"/>
                  <a:gd name="connsiteY43" fmla="*/ 203970 h 381000"/>
                  <a:gd name="connsiteX44" fmla="*/ 323033 w 381000"/>
                  <a:gd name="connsiteY44" fmla="*/ 256358 h 381000"/>
                  <a:gd name="connsiteX45" fmla="*/ 171450 w 381000"/>
                  <a:gd name="connsiteY45" fmla="*/ 315960 h 381000"/>
                  <a:gd name="connsiteX46" fmla="*/ 171450 w 381000"/>
                  <a:gd name="connsiteY46" fmla="*/ 261938 h 381000"/>
                  <a:gd name="connsiteX47" fmla="*/ 190500 w 381000"/>
                  <a:gd name="connsiteY47" fmla="*/ 242888 h 381000"/>
                  <a:gd name="connsiteX48" fmla="*/ 209550 w 381000"/>
                  <a:gd name="connsiteY48" fmla="*/ 261938 h 381000"/>
                  <a:gd name="connsiteX49" fmla="*/ 209550 w 381000"/>
                  <a:gd name="connsiteY49" fmla="*/ 315960 h 381000"/>
                  <a:gd name="connsiteX50" fmla="*/ 229417 w 381000"/>
                  <a:gd name="connsiteY50" fmla="*/ 296092 h 381000"/>
                  <a:gd name="connsiteX51" fmla="*/ 256358 w 381000"/>
                  <a:gd name="connsiteY51" fmla="*/ 296092 h 381000"/>
                  <a:gd name="connsiteX52" fmla="*/ 256358 w 381000"/>
                  <a:gd name="connsiteY52" fmla="*/ 323033 h 381000"/>
                  <a:gd name="connsiteX53" fmla="*/ 203970 w 381000"/>
                  <a:gd name="connsiteY53" fmla="*/ 375420 h 381000"/>
                  <a:gd name="connsiteX54" fmla="*/ 190500 w 381000"/>
                  <a:gd name="connsiteY54" fmla="*/ 381000 h 381000"/>
                  <a:gd name="connsiteX55" fmla="*/ 177030 w 381000"/>
                  <a:gd name="connsiteY55" fmla="*/ 375420 h 381000"/>
                  <a:gd name="connsiteX56" fmla="*/ 124642 w 381000"/>
                  <a:gd name="connsiteY56" fmla="*/ 323033 h 381000"/>
                  <a:gd name="connsiteX57" fmla="*/ 124642 w 381000"/>
                  <a:gd name="connsiteY57" fmla="*/ 296092 h 381000"/>
                  <a:gd name="connsiteX58" fmla="*/ 151583 w 381000"/>
                  <a:gd name="connsiteY58" fmla="*/ 296092 h 381000"/>
                  <a:gd name="connsiteX59" fmla="*/ 171450 w 381000"/>
                  <a:gd name="connsiteY59" fmla="*/ 31596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81000" h="381000">
                    <a:moveTo>
                      <a:pt x="256358" y="84908"/>
                    </a:moveTo>
                    <a:cubicBezTo>
                      <a:pt x="248919" y="92347"/>
                      <a:pt x="236856" y="92347"/>
                      <a:pt x="229417" y="84908"/>
                    </a:cubicBezTo>
                    <a:lnTo>
                      <a:pt x="209550" y="65041"/>
                    </a:lnTo>
                    <a:lnTo>
                      <a:pt x="209550" y="119063"/>
                    </a:lnTo>
                    <a:cubicBezTo>
                      <a:pt x="209550" y="129583"/>
                      <a:pt x="201021" y="138113"/>
                      <a:pt x="190500" y="138113"/>
                    </a:cubicBezTo>
                    <a:cubicBezTo>
                      <a:pt x="179979" y="138113"/>
                      <a:pt x="171450" y="129583"/>
                      <a:pt x="171450" y="119063"/>
                    </a:cubicBezTo>
                    <a:lnTo>
                      <a:pt x="171450" y="65041"/>
                    </a:lnTo>
                    <a:lnTo>
                      <a:pt x="151583" y="84908"/>
                    </a:lnTo>
                    <a:cubicBezTo>
                      <a:pt x="144143" y="92347"/>
                      <a:pt x="132082" y="92347"/>
                      <a:pt x="124642" y="84908"/>
                    </a:cubicBezTo>
                    <a:cubicBezTo>
                      <a:pt x="117203" y="77468"/>
                      <a:pt x="117203" y="65407"/>
                      <a:pt x="124642" y="57967"/>
                    </a:cubicBezTo>
                    <a:lnTo>
                      <a:pt x="177030" y="5580"/>
                    </a:lnTo>
                    <a:cubicBezTo>
                      <a:pt x="180602" y="2007"/>
                      <a:pt x="185448" y="0"/>
                      <a:pt x="190500" y="0"/>
                    </a:cubicBezTo>
                    <a:cubicBezTo>
                      <a:pt x="195552" y="0"/>
                      <a:pt x="200398" y="2007"/>
                      <a:pt x="203970" y="5580"/>
                    </a:cubicBezTo>
                    <a:lnTo>
                      <a:pt x="256358" y="57967"/>
                    </a:lnTo>
                    <a:cubicBezTo>
                      <a:pt x="263797" y="65407"/>
                      <a:pt x="263797" y="77468"/>
                      <a:pt x="256358" y="84908"/>
                    </a:cubicBezTo>
                    <a:close/>
                    <a:moveTo>
                      <a:pt x="84908" y="229417"/>
                    </a:moveTo>
                    <a:cubicBezTo>
                      <a:pt x="92347" y="236856"/>
                      <a:pt x="92347" y="248919"/>
                      <a:pt x="84908" y="256358"/>
                    </a:cubicBezTo>
                    <a:cubicBezTo>
                      <a:pt x="77468" y="263797"/>
                      <a:pt x="65407" y="263797"/>
                      <a:pt x="57967" y="256358"/>
                    </a:cubicBezTo>
                    <a:lnTo>
                      <a:pt x="5580" y="203970"/>
                    </a:lnTo>
                    <a:cubicBezTo>
                      <a:pt x="2007" y="200398"/>
                      <a:pt x="0" y="195552"/>
                      <a:pt x="0" y="190500"/>
                    </a:cubicBezTo>
                    <a:cubicBezTo>
                      <a:pt x="0" y="185448"/>
                      <a:pt x="2007" y="180602"/>
                      <a:pt x="5580" y="177030"/>
                    </a:cubicBezTo>
                    <a:lnTo>
                      <a:pt x="57967" y="124642"/>
                    </a:lnTo>
                    <a:cubicBezTo>
                      <a:pt x="65407" y="117203"/>
                      <a:pt x="77468" y="117203"/>
                      <a:pt x="84908" y="124642"/>
                    </a:cubicBezTo>
                    <a:cubicBezTo>
                      <a:pt x="92347" y="132082"/>
                      <a:pt x="92347" y="144143"/>
                      <a:pt x="84908" y="151583"/>
                    </a:cubicBezTo>
                    <a:lnTo>
                      <a:pt x="65041" y="171450"/>
                    </a:lnTo>
                    <a:lnTo>
                      <a:pt x="119063" y="171450"/>
                    </a:lnTo>
                    <a:cubicBezTo>
                      <a:pt x="129583" y="171450"/>
                      <a:pt x="138113" y="179979"/>
                      <a:pt x="138113" y="190500"/>
                    </a:cubicBezTo>
                    <a:cubicBezTo>
                      <a:pt x="138113" y="201021"/>
                      <a:pt x="129583" y="209550"/>
                      <a:pt x="119063" y="209550"/>
                    </a:cubicBezTo>
                    <a:lnTo>
                      <a:pt x="65041" y="209550"/>
                    </a:lnTo>
                    <a:lnTo>
                      <a:pt x="84908" y="229417"/>
                    </a:lnTo>
                    <a:close/>
                    <a:moveTo>
                      <a:pt x="323033" y="256358"/>
                    </a:moveTo>
                    <a:cubicBezTo>
                      <a:pt x="315594" y="263797"/>
                      <a:pt x="303531" y="263797"/>
                      <a:pt x="296092" y="256358"/>
                    </a:cubicBezTo>
                    <a:cubicBezTo>
                      <a:pt x="288653" y="248919"/>
                      <a:pt x="288653" y="236856"/>
                      <a:pt x="296092" y="229417"/>
                    </a:cubicBezTo>
                    <a:lnTo>
                      <a:pt x="315960" y="209550"/>
                    </a:lnTo>
                    <a:lnTo>
                      <a:pt x="261938" y="209550"/>
                    </a:lnTo>
                    <a:cubicBezTo>
                      <a:pt x="251416" y="209550"/>
                      <a:pt x="242888" y="201021"/>
                      <a:pt x="242888" y="190500"/>
                    </a:cubicBezTo>
                    <a:cubicBezTo>
                      <a:pt x="242888" y="179979"/>
                      <a:pt x="251416" y="171450"/>
                      <a:pt x="261938" y="171450"/>
                    </a:cubicBezTo>
                    <a:lnTo>
                      <a:pt x="315960" y="171450"/>
                    </a:lnTo>
                    <a:lnTo>
                      <a:pt x="296092" y="151583"/>
                    </a:lnTo>
                    <a:cubicBezTo>
                      <a:pt x="288653" y="144143"/>
                      <a:pt x="288653" y="132082"/>
                      <a:pt x="296092" y="124642"/>
                    </a:cubicBezTo>
                    <a:cubicBezTo>
                      <a:pt x="303531" y="117203"/>
                      <a:pt x="315594" y="117203"/>
                      <a:pt x="323033" y="124642"/>
                    </a:cubicBezTo>
                    <a:lnTo>
                      <a:pt x="375420" y="177030"/>
                    </a:lnTo>
                    <a:cubicBezTo>
                      <a:pt x="378992" y="180602"/>
                      <a:pt x="381000" y="185448"/>
                      <a:pt x="381000" y="190500"/>
                    </a:cubicBezTo>
                    <a:cubicBezTo>
                      <a:pt x="381000" y="195552"/>
                      <a:pt x="378992" y="200398"/>
                      <a:pt x="375420" y="203970"/>
                    </a:cubicBezTo>
                    <a:lnTo>
                      <a:pt x="323033" y="256358"/>
                    </a:lnTo>
                    <a:close/>
                    <a:moveTo>
                      <a:pt x="171450" y="315960"/>
                    </a:moveTo>
                    <a:lnTo>
                      <a:pt x="171450" y="261938"/>
                    </a:lnTo>
                    <a:cubicBezTo>
                      <a:pt x="171450" y="251416"/>
                      <a:pt x="179979" y="242888"/>
                      <a:pt x="190500" y="242888"/>
                    </a:cubicBezTo>
                    <a:cubicBezTo>
                      <a:pt x="201021" y="242888"/>
                      <a:pt x="209550" y="251416"/>
                      <a:pt x="209550" y="261938"/>
                    </a:cubicBezTo>
                    <a:lnTo>
                      <a:pt x="209550" y="315960"/>
                    </a:lnTo>
                    <a:lnTo>
                      <a:pt x="229417" y="296092"/>
                    </a:lnTo>
                    <a:cubicBezTo>
                      <a:pt x="236856" y="288653"/>
                      <a:pt x="248919" y="288653"/>
                      <a:pt x="256358" y="296092"/>
                    </a:cubicBezTo>
                    <a:cubicBezTo>
                      <a:pt x="263797" y="303531"/>
                      <a:pt x="263797" y="315594"/>
                      <a:pt x="256358" y="323033"/>
                    </a:cubicBezTo>
                    <a:lnTo>
                      <a:pt x="203970" y="375420"/>
                    </a:lnTo>
                    <a:cubicBezTo>
                      <a:pt x="200398" y="378992"/>
                      <a:pt x="195552" y="381000"/>
                      <a:pt x="190500" y="381000"/>
                    </a:cubicBezTo>
                    <a:cubicBezTo>
                      <a:pt x="185448" y="381000"/>
                      <a:pt x="180602" y="378992"/>
                      <a:pt x="177030" y="375420"/>
                    </a:cubicBezTo>
                    <a:lnTo>
                      <a:pt x="124642" y="323033"/>
                    </a:lnTo>
                    <a:cubicBezTo>
                      <a:pt x="117203" y="315594"/>
                      <a:pt x="117203" y="303531"/>
                      <a:pt x="124642" y="296092"/>
                    </a:cubicBezTo>
                    <a:cubicBezTo>
                      <a:pt x="132082" y="288653"/>
                      <a:pt x="144143" y="288653"/>
                      <a:pt x="151583" y="296092"/>
                    </a:cubicBezTo>
                    <a:lnTo>
                      <a:pt x="171450" y="31596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Calibri" panose="020F0502020204030204"/>
                  <a:cs typeface="Segoe UI" pitchFamily="34" charset="0"/>
                </a:endParaRP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AFBF7BA-E67A-3860-A7CE-E9785F42A74B}"/>
              </a:ext>
            </a:extLst>
          </p:cNvPr>
          <p:cNvSpPr txBox="1"/>
          <p:nvPr/>
        </p:nvSpPr>
        <p:spPr>
          <a:xfrm>
            <a:off x="609599" y="1914491"/>
            <a:ext cx="5156201" cy="49158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2000"/>
              <a:t>Developer Dashboard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63778B-FD83-5696-9D11-C9AD94E7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95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CEE0BC-6866-F213-202F-770EB7619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73" y="506532"/>
            <a:ext cx="4275055" cy="114802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EC84F05-684D-83AC-51B4-A52C09B6EE9B}"/>
              </a:ext>
            </a:extLst>
          </p:cNvPr>
          <p:cNvGrpSpPr/>
          <p:nvPr/>
        </p:nvGrpSpPr>
        <p:grpSpPr>
          <a:xfrm>
            <a:off x="6096001" y="1914493"/>
            <a:ext cx="6612981" cy="4943507"/>
            <a:chOff x="6096001" y="1914493"/>
            <a:chExt cx="6612981" cy="4943507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496F78F-8666-FBAD-D5E7-0C23E5E35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1" y="1914493"/>
              <a:ext cx="6096000" cy="494350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70493E2-1CAA-B66A-A1FE-E679BB093F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2086"/>
            <a:stretch/>
          </p:blipFill>
          <p:spPr>
            <a:xfrm>
              <a:off x="6378577" y="2659213"/>
              <a:ext cx="6330405" cy="419878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155E63-F910-7A55-8944-7F38002F3956}"/>
              </a:ext>
            </a:extLst>
          </p:cNvPr>
          <p:cNvGrpSpPr/>
          <p:nvPr/>
        </p:nvGrpSpPr>
        <p:grpSpPr>
          <a:xfrm>
            <a:off x="609599" y="4393266"/>
            <a:ext cx="5156201" cy="640080"/>
            <a:chOff x="609599" y="5073595"/>
            <a:chExt cx="5156201" cy="6400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D5DE72-117F-2DB3-ED0F-5AEE6E64A77C}"/>
                </a:ext>
              </a:extLst>
            </p:cNvPr>
            <p:cNvSpPr txBox="1"/>
            <p:nvPr/>
          </p:nvSpPr>
          <p:spPr>
            <a:xfrm>
              <a:off x="609599" y="5073595"/>
              <a:ext cx="5156201" cy="6400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6459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 algn="l">
                <a:defRPr/>
              </a:pPr>
              <a:r>
                <a:rPr lang="en-US" sz="1800"/>
                <a:t>Deploy to the cloud</a:t>
              </a:r>
            </a:p>
          </p:txBody>
        </p:sp>
        <p:sp>
          <p:nvSpPr>
            <p:cNvPr id="10" name="Graphic 224">
              <a:extLst>
                <a:ext uri="{FF2B5EF4-FFF2-40B4-BE49-F238E27FC236}">
                  <a16:creationId xmlns:a16="http://schemas.microsoft.com/office/drawing/2014/main" id="{F14D20CF-D9B0-604A-10A8-C88BE65677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4792" y="5210755"/>
              <a:ext cx="365760" cy="365760"/>
            </a:xfrm>
            <a:custGeom>
              <a:avLst/>
              <a:gdLst>
                <a:gd name="connsiteX0" fmla="*/ 185738 w 381000"/>
                <a:gd name="connsiteY0" fmla="*/ 0 h 381000"/>
                <a:gd name="connsiteX1" fmla="*/ 77850 w 381000"/>
                <a:gd name="connsiteY1" fmla="*/ 90488 h 381000"/>
                <a:gd name="connsiteX2" fmla="*/ 76200 w 381000"/>
                <a:gd name="connsiteY2" fmla="*/ 90488 h 381000"/>
                <a:gd name="connsiteX3" fmla="*/ 0 w 381000"/>
                <a:gd name="connsiteY3" fmla="*/ 166688 h 381000"/>
                <a:gd name="connsiteX4" fmla="*/ 76200 w 381000"/>
                <a:gd name="connsiteY4" fmla="*/ 242888 h 381000"/>
                <a:gd name="connsiteX5" fmla="*/ 213979 w 381000"/>
                <a:gd name="connsiteY5" fmla="*/ 242888 h 381000"/>
                <a:gd name="connsiteX6" fmla="*/ 216341 w 381000"/>
                <a:gd name="connsiteY6" fmla="*/ 236172 h 381000"/>
                <a:gd name="connsiteX7" fmla="*/ 238394 w 381000"/>
                <a:gd name="connsiteY7" fmla="*/ 205639 h 381000"/>
                <a:gd name="connsiteX8" fmla="*/ 262860 w 381000"/>
                <a:gd name="connsiteY8" fmla="*/ 195878 h 381000"/>
                <a:gd name="connsiteX9" fmla="*/ 328613 w 381000"/>
                <a:gd name="connsiteY9" fmla="*/ 152400 h 381000"/>
                <a:gd name="connsiteX10" fmla="*/ 371475 w 381000"/>
                <a:gd name="connsiteY10" fmla="*/ 166682 h 381000"/>
                <a:gd name="connsiteX11" fmla="*/ 295275 w 381000"/>
                <a:gd name="connsiteY11" fmla="*/ 90488 h 381000"/>
                <a:gd name="connsiteX12" fmla="*/ 293625 w 381000"/>
                <a:gd name="connsiteY12" fmla="*/ 90488 h 381000"/>
                <a:gd name="connsiteX13" fmla="*/ 185738 w 381000"/>
                <a:gd name="connsiteY13" fmla="*/ 0 h 381000"/>
                <a:gd name="connsiteX14" fmla="*/ 271463 w 381000"/>
                <a:gd name="connsiteY14" fmla="*/ 242888 h 381000"/>
                <a:gd name="connsiteX15" fmla="*/ 266075 w 381000"/>
                <a:gd name="connsiteY15" fmla="*/ 244394 h 381000"/>
                <a:gd name="connsiteX16" fmla="*/ 261204 w 381000"/>
                <a:gd name="connsiteY16" fmla="*/ 252169 h 381000"/>
                <a:gd name="connsiteX17" fmla="*/ 260916 w 381000"/>
                <a:gd name="connsiteY17" fmla="*/ 252955 h 381000"/>
                <a:gd name="connsiteX18" fmla="*/ 249605 w 381000"/>
                <a:gd name="connsiteY18" fmla="*/ 292787 h 381000"/>
                <a:gd name="connsiteX19" fmla="*/ 244589 w 381000"/>
                <a:gd name="connsiteY19" fmla="*/ 313445 h 381000"/>
                <a:gd name="connsiteX20" fmla="*/ 243076 w 381000"/>
                <a:gd name="connsiteY20" fmla="*/ 319897 h 381000"/>
                <a:gd name="connsiteX21" fmla="*/ 242668 w 381000"/>
                <a:gd name="connsiteY21" fmla="*/ 321665 h 381000"/>
                <a:gd name="connsiteX22" fmla="*/ 242529 w 381000"/>
                <a:gd name="connsiteY22" fmla="*/ 322263 h 381000"/>
                <a:gd name="connsiteX23" fmla="*/ 242154 w 381000"/>
                <a:gd name="connsiteY23" fmla="*/ 323606 h 381000"/>
                <a:gd name="connsiteX24" fmla="*/ 226785 w 381000"/>
                <a:gd name="connsiteY24" fmla="*/ 345596 h 381000"/>
                <a:gd name="connsiteX25" fmla="*/ 204788 w 381000"/>
                <a:gd name="connsiteY25" fmla="*/ 352425 h 381000"/>
                <a:gd name="connsiteX26" fmla="*/ 184787 w 381000"/>
                <a:gd name="connsiteY26" fmla="*/ 352425 h 381000"/>
                <a:gd name="connsiteX27" fmla="*/ 138113 w 381000"/>
                <a:gd name="connsiteY27" fmla="*/ 381000 h 381000"/>
                <a:gd name="connsiteX28" fmla="*/ 85725 w 381000"/>
                <a:gd name="connsiteY28" fmla="*/ 328613 h 381000"/>
                <a:gd name="connsiteX29" fmla="*/ 138113 w 381000"/>
                <a:gd name="connsiteY29" fmla="*/ 276225 h 381000"/>
                <a:gd name="connsiteX30" fmla="*/ 190287 w 381000"/>
                <a:gd name="connsiteY30" fmla="*/ 323850 h 381000"/>
                <a:gd name="connsiteX31" fmla="*/ 204788 w 381000"/>
                <a:gd name="connsiteY31" fmla="*/ 323850 h 381000"/>
                <a:gd name="connsiteX32" fmla="*/ 210175 w 381000"/>
                <a:gd name="connsiteY32" fmla="*/ 322343 h 381000"/>
                <a:gd name="connsiteX33" fmla="*/ 214844 w 381000"/>
                <a:gd name="connsiteY33" fmla="*/ 315156 h 381000"/>
                <a:gd name="connsiteX34" fmla="*/ 215240 w 381000"/>
                <a:gd name="connsiteY34" fmla="*/ 313439 h 381000"/>
                <a:gd name="connsiteX35" fmla="*/ 216779 w 381000"/>
                <a:gd name="connsiteY35" fmla="*/ 306871 h 381000"/>
                <a:gd name="connsiteX36" fmla="*/ 221883 w 381000"/>
                <a:gd name="connsiteY36" fmla="*/ 285857 h 381000"/>
                <a:gd name="connsiteX37" fmla="*/ 234170 w 381000"/>
                <a:gd name="connsiteY37" fmla="*/ 242888 h 381000"/>
                <a:gd name="connsiteX38" fmla="*/ 234231 w 381000"/>
                <a:gd name="connsiteY38" fmla="*/ 242733 h 381000"/>
                <a:gd name="connsiteX39" fmla="*/ 249465 w 381000"/>
                <a:gd name="connsiteY39" fmla="*/ 221140 h 381000"/>
                <a:gd name="connsiteX40" fmla="*/ 271463 w 381000"/>
                <a:gd name="connsiteY40" fmla="*/ 214313 h 381000"/>
                <a:gd name="connsiteX41" fmla="*/ 277088 w 381000"/>
                <a:gd name="connsiteY41" fmla="*/ 214313 h 381000"/>
                <a:gd name="connsiteX42" fmla="*/ 328613 w 381000"/>
                <a:gd name="connsiteY42" fmla="*/ 171450 h 381000"/>
                <a:gd name="connsiteX43" fmla="*/ 368048 w 381000"/>
                <a:gd name="connsiteY43" fmla="*/ 189351 h 381000"/>
                <a:gd name="connsiteX44" fmla="*/ 381000 w 381000"/>
                <a:gd name="connsiteY44" fmla="*/ 223838 h 381000"/>
                <a:gd name="connsiteX45" fmla="*/ 328613 w 381000"/>
                <a:gd name="connsiteY45" fmla="*/ 276225 h 381000"/>
                <a:gd name="connsiteX46" fmla="*/ 279797 w 381000"/>
                <a:gd name="connsiteY46" fmla="*/ 242888 h 381000"/>
                <a:gd name="connsiteX47" fmla="*/ 271463 w 381000"/>
                <a:gd name="connsiteY47" fmla="*/ 242888 h 381000"/>
                <a:gd name="connsiteX48" fmla="*/ 312125 w 381000"/>
                <a:gd name="connsiteY48" fmla="*/ 241019 h 381000"/>
                <a:gd name="connsiteX49" fmla="*/ 328613 w 381000"/>
                <a:gd name="connsiteY49" fmla="*/ 247650 h 381000"/>
                <a:gd name="connsiteX50" fmla="*/ 352425 w 381000"/>
                <a:gd name="connsiteY50" fmla="*/ 223838 h 381000"/>
                <a:gd name="connsiteX51" fmla="*/ 328613 w 381000"/>
                <a:gd name="connsiteY51" fmla="*/ 200025 h 381000"/>
                <a:gd name="connsiteX52" fmla="*/ 304907 w 381000"/>
                <a:gd name="connsiteY52" fmla="*/ 221565 h 381000"/>
                <a:gd name="connsiteX53" fmla="*/ 304800 w 381000"/>
                <a:gd name="connsiteY53" fmla="*/ 223838 h 381000"/>
                <a:gd name="connsiteX54" fmla="*/ 312125 w 381000"/>
                <a:gd name="connsiteY54" fmla="*/ 241019 h 381000"/>
                <a:gd name="connsiteX55" fmla="*/ 138113 w 381000"/>
                <a:gd name="connsiteY55" fmla="*/ 352425 h 381000"/>
                <a:gd name="connsiteX56" fmla="*/ 161925 w 381000"/>
                <a:gd name="connsiteY56" fmla="*/ 328613 h 381000"/>
                <a:gd name="connsiteX57" fmla="*/ 138113 w 381000"/>
                <a:gd name="connsiteY57" fmla="*/ 304800 h 381000"/>
                <a:gd name="connsiteX58" fmla="*/ 114300 w 381000"/>
                <a:gd name="connsiteY58" fmla="*/ 328613 h 381000"/>
                <a:gd name="connsiteX59" fmla="*/ 138113 w 381000"/>
                <a:gd name="connsiteY59" fmla="*/ 352425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1000" h="381000">
                  <a:moveTo>
                    <a:pt x="185738" y="0"/>
                  </a:moveTo>
                  <a:cubicBezTo>
                    <a:pt x="131913" y="0"/>
                    <a:pt x="86886" y="38915"/>
                    <a:pt x="77850" y="90488"/>
                  </a:cubicBezTo>
                  <a:lnTo>
                    <a:pt x="76200" y="90488"/>
                  </a:lnTo>
                  <a:cubicBezTo>
                    <a:pt x="34116" y="90488"/>
                    <a:pt x="0" y="124603"/>
                    <a:pt x="0" y="166688"/>
                  </a:cubicBezTo>
                  <a:cubicBezTo>
                    <a:pt x="0" y="208771"/>
                    <a:pt x="34116" y="242888"/>
                    <a:pt x="76200" y="242888"/>
                  </a:cubicBezTo>
                  <a:lnTo>
                    <a:pt x="213979" y="242888"/>
                  </a:lnTo>
                  <a:cubicBezTo>
                    <a:pt x="214791" y="240403"/>
                    <a:pt x="215583" y="238136"/>
                    <a:pt x="216341" y="236172"/>
                  </a:cubicBezTo>
                  <a:cubicBezTo>
                    <a:pt x="220572" y="224003"/>
                    <a:pt x="227762" y="213234"/>
                    <a:pt x="238394" y="205639"/>
                  </a:cubicBezTo>
                  <a:cubicBezTo>
                    <a:pt x="246322" y="199975"/>
                    <a:pt x="254815" y="197044"/>
                    <a:pt x="262860" y="195878"/>
                  </a:cubicBezTo>
                  <a:cubicBezTo>
                    <a:pt x="273741" y="170318"/>
                    <a:pt x="299070" y="152400"/>
                    <a:pt x="328613" y="152400"/>
                  </a:cubicBezTo>
                  <a:cubicBezTo>
                    <a:pt x="344695" y="152400"/>
                    <a:pt x="359536" y="157715"/>
                    <a:pt x="371475" y="166682"/>
                  </a:cubicBezTo>
                  <a:cubicBezTo>
                    <a:pt x="371473" y="124601"/>
                    <a:pt x="337356" y="90488"/>
                    <a:pt x="295275" y="90488"/>
                  </a:cubicBezTo>
                  <a:lnTo>
                    <a:pt x="293625" y="90488"/>
                  </a:lnTo>
                  <a:cubicBezTo>
                    <a:pt x="284588" y="38915"/>
                    <a:pt x="239561" y="0"/>
                    <a:pt x="185738" y="0"/>
                  </a:cubicBezTo>
                  <a:close/>
                  <a:moveTo>
                    <a:pt x="271463" y="242888"/>
                  </a:moveTo>
                  <a:cubicBezTo>
                    <a:pt x="269102" y="242888"/>
                    <a:pt x="267390" y="243455"/>
                    <a:pt x="266075" y="244394"/>
                  </a:cubicBezTo>
                  <a:cubicBezTo>
                    <a:pt x="264793" y="245309"/>
                    <a:pt x="262812" y="247345"/>
                    <a:pt x="261204" y="252169"/>
                  </a:cubicBezTo>
                  <a:cubicBezTo>
                    <a:pt x="261116" y="252433"/>
                    <a:pt x="261019" y="252696"/>
                    <a:pt x="260916" y="252955"/>
                  </a:cubicBezTo>
                  <a:cubicBezTo>
                    <a:pt x="258179" y="259796"/>
                    <a:pt x="253655" y="276587"/>
                    <a:pt x="249605" y="292787"/>
                  </a:cubicBezTo>
                  <a:cubicBezTo>
                    <a:pt x="247639" y="300647"/>
                    <a:pt x="245869" y="308027"/>
                    <a:pt x="244589" y="313445"/>
                  </a:cubicBezTo>
                  <a:cubicBezTo>
                    <a:pt x="243949" y="316152"/>
                    <a:pt x="243432" y="318364"/>
                    <a:pt x="243076" y="319897"/>
                  </a:cubicBezTo>
                  <a:lnTo>
                    <a:pt x="242668" y="321665"/>
                  </a:lnTo>
                  <a:lnTo>
                    <a:pt x="242529" y="322263"/>
                  </a:lnTo>
                  <a:cubicBezTo>
                    <a:pt x="242426" y="322715"/>
                    <a:pt x="242301" y="323168"/>
                    <a:pt x="242154" y="323606"/>
                  </a:cubicBezTo>
                  <a:cubicBezTo>
                    <a:pt x="238999" y="333070"/>
                    <a:pt x="233837" y="340559"/>
                    <a:pt x="226785" y="345596"/>
                  </a:cubicBezTo>
                  <a:cubicBezTo>
                    <a:pt x="219765" y="350611"/>
                    <a:pt x="211952" y="352425"/>
                    <a:pt x="204788" y="352425"/>
                  </a:cubicBezTo>
                  <a:lnTo>
                    <a:pt x="184787" y="352425"/>
                  </a:lnTo>
                  <a:cubicBezTo>
                    <a:pt x="176117" y="369387"/>
                    <a:pt x="158471" y="381000"/>
                    <a:pt x="138113" y="381000"/>
                  </a:cubicBezTo>
                  <a:cubicBezTo>
                    <a:pt x="109180" y="381000"/>
                    <a:pt x="85725" y="357546"/>
                    <a:pt x="85725" y="328613"/>
                  </a:cubicBezTo>
                  <a:cubicBezTo>
                    <a:pt x="85725" y="299679"/>
                    <a:pt x="109180" y="276225"/>
                    <a:pt x="138113" y="276225"/>
                  </a:cubicBezTo>
                  <a:cubicBezTo>
                    <a:pt x="165440" y="276225"/>
                    <a:pt x="187881" y="297150"/>
                    <a:pt x="190287" y="323850"/>
                  </a:cubicBezTo>
                  <a:lnTo>
                    <a:pt x="204788" y="323850"/>
                  </a:lnTo>
                  <a:cubicBezTo>
                    <a:pt x="207148" y="323850"/>
                    <a:pt x="208860" y="323282"/>
                    <a:pt x="210175" y="322343"/>
                  </a:cubicBezTo>
                  <a:cubicBezTo>
                    <a:pt x="211404" y="321467"/>
                    <a:pt x="213274" y="319560"/>
                    <a:pt x="214844" y="315156"/>
                  </a:cubicBezTo>
                  <a:lnTo>
                    <a:pt x="215240" y="313439"/>
                  </a:lnTo>
                  <a:cubicBezTo>
                    <a:pt x="215604" y="311873"/>
                    <a:pt x="216130" y="309622"/>
                    <a:pt x="216779" y="306871"/>
                  </a:cubicBezTo>
                  <a:cubicBezTo>
                    <a:pt x="218079" y="301375"/>
                    <a:pt x="219879" y="293871"/>
                    <a:pt x="221883" y="285857"/>
                  </a:cubicBezTo>
                  <a:cubicBezTo>
                    <a:pt x="225695" y="270611"/>
                    <a:pt x="230574" y="252121"/>
                    <a:pt x="234170" y="242888"/>
                  </a:cubicBezTo>
                  <a:cubicBezTo>
                    <a:pt x="234189" y="242838"/>
                    <a:pt x="234210" y="242783"/>
                    <a:pt x="234231" y="242733"/>
                  </a:cubicBezTo>
                  <a:cubicBezTo>
                    <a:pt x="237397" y="233456"/>
                    <a:pt x="242512" y="226108"/>
                    <a:pt x="249465" y="221140"/>
                  </a:cubicBezTo>
                  <a:cubicBezTo>
                    <a:pt x="256485" y="216126"/>
                    <a:pt x="264298" y="214313"/>
                    <a:pt x="271463" y="214313"/>
                  </a:cubicBezTo>
                  <a:lnTo>
                    <a:pt x="277088" y="214313"/>
                  </a:lnTo>
                  <a:cubicBezTo>
                    <a:pt x="281569" y="189927"/>
                    <a:pt x="302933" y="171450"/>
                    <a:pt x="328613" y="171450"/>
                  </a:cubicBezTo>
                  <a:cubicBezTo>
                    <a:pt x="344338" y="171450"/>
                    <a:pt x="358445" y="178378"/>
                    <a:pt x="368048" y="189351"/>
                  </a:cubicBezTo>
                  <a:cubicBezTo>
                    <a:pt x="376114" y="198564"/>
                    <a:pt x="381000" y="210630"/>
                    <a:pt x="381000" y="223838"/>
                  </a:cubicBezTo>
                  <a:cubicBezTo>
                    <a:pt x="381000" y="252771"/>
                    <a:pt x="357546" y="276225"/>
                    <a:pt x="328613" y="276225"/>
                  </a:cubicBezTo>
                  <a:cubicBezTo>
                    <a:pt x="306400" y="276225"/>
                    <a:pt x="287417" y="262400"/>
                    <a:pt x="279797" y="242888"/>
                  </a:cubicBezTo>
                  <a:lnTo>
                    <a:pt x="271463" y="242888"/>
                  </a:lnTo>
                  <a:close/>
                  <a:moveTo>
                    <a:pt x="312125" y="241019"/>
                  </a:moveTo>
                  <a:cubicBezTo>
                    <a:pt x="316403" y="245126"/>
                    <a:pt x="322214" y="247650"/>
                    <a:pt x="328613" y="247650"/>
                  </a:cubicBezTo>
                  <a:cubicBezTo>
                    <a:pt x="341765" y="247650"/>
                    <a:pt x="352425" y="236990"/>
                    <a:pt x="352425" y="223838"/>
                  </a:cubicBezTo>
                  <a:cubicBezTo>
                    <a:pt x="352425" y="210685"/>
                    <a:pt x="341765" y="200025"/>
                    <a:pt x="328613" y="200025"/>
                  </a:cubicBezTo>
                  <a:cubicBezTo>
                    <a:pt x="316228" y="200025"/>
                    <a:pt x="306052" y="209480"/>
                    <a:pt x="304907" y="221565"/>
                  </a:cubicBezTo>
                  <a:cubicBezTo>
                    <a:pt x="304836" y="222314"/>
                    <a:pt x="304800" y="223072"/>
                    <a:pt x="304800" y="223838"/>
                  </a:cubicBezTo>
                  <a:cubicBezTo>
                    <a:pt x="304800" y="230589"/>
                    <a:pt x="307610" y="236685"/>
                    <a:pt x="312125" y="241019"/>
                  </a:cubicBezTo>
                  <a:close/>
                  <a:moveTo>
                    <a:pt x="138113" y="352425"/>
                  </a:moveTo>
                  <a:cubicBezTo>
                    <a:pt x="151264" y="352425"/>
                    <a:pt x="161925" y="341765"/>
                    <a:pt x="161925" y="328613"/>
                  </a:cubicBezTo>
                  <a:cubicBezTo>
                    <a:pt x="161925" y="315460"/>
                    <a:pt x="151264" y="304800"/>
                    <a:pt x="138113" y="304800"/>
                  </a:cubicBezTo>
                  <a:cubicBezTo>
                    <a:pt x="124961" y="304800"/>
                    <a:pt x="114300" y="315460"/>
                    <a:pt x="114300" y="328613"/>
                  </a:cubicBezTo>
                  <a:cubicBezTo>
                    <a:pt x="114300" y="341765"/>
                    <a:pt x="124961" y="352425"/>
                    <a:pt x="138113" y="352425"/>
                  </a:cubicBezTo>
                  <a:close/>
                </a:path>
              </a:pathLst>
            </a:custGeom>
            <a:solidFill>
              <a:schemeClr val="bg1"/>
            </a:solidFill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sz="2000" kern="0">
                <a:gradFill flip="none" rotWithShape="1">
                  <a:gsLst>
                    <a:gs pos="1629">
                      <a:srgbClr val="2F2F2F"/>
                    </a:gs>
                    <a:gs pos="39000">
                      <a:srgbClr val="2F2F2F"/>
                    </a:gs>
                  </a:gsLst>
                  <a:lin ang="2700000" scaled="1"/>
                  <a:tileRect/>
                </a:gradFill>
                <a:latin typeface="Segoe UI Semibold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F080F3-C9EC-F049-B002-1D71EB2EAA8C}"/>
              </a:ext>
            </a:extLst>
          </p:cNvPr>
          <p:cNvGrpSpPr/>
          <p:nvPr/>
        </p:nvGrpSpPr>
        <p:grpSpPr>
          <a:xfrm>
            <a:off x="609599" y="3153878"/>
            <a:ext cx="5156201" cy="640080"/>
            <a:chOff x="609599" y="3447206"/>
            <a:chExt cx="5156201" cy="6400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052333-73AF-3587-3C40-5C39F09AB7C6}"/>
                </a:ext>
              </a:extLst>
            </p:cNvPr>
            <p:cNvSpPr txBox="1"/>
            <p:nvPr/>
          </p:nvSpPr>
          <p:spPr>
            <a:xfrm>
              <a:off x="609599" y="3447206"/>
              <a:ext cx="5156201" cy="6400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8229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 algn="l">
                <a:defRPr/>
              </a:pPr>
              <a:r>
                <a:rPr lang="en-US" sz="1800" spc="-40"/>
                <a:t>Express application topology in C#</a:t>
              </a:r>
            </a:p>
          </p:txBody>
        </p:sp>
        <p:sp>
          <p:nvSpPr>
            <p:cNvPr id="11" name="Graphic 261">
              <a:extLst>
                <a:ext uri="{FF2B5EF4-FFF2-40B4-BE49-F238E27FC236}">
                  <a16:creationId xmlns:a16="http://schemas.microsoft.com/office/drawing/2014/main" id="{E3122D86-BD64-745C-699E-C8835502ED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7072" y="3620897"/>
              <a:ext cx="365760" cy="292699"/>
            </a:xfrm>
            <a:custGeom>
              <a:avLst/>
              <a:gdLst>
                <a:gd name="connsiteX0" fmla="*/ 115929 w 381000"/>
                <a:gd name="connsiteY0" fmla="*/ 278343 h 304895"/>
                <a:gd name="connsiteX1" fmla="*/ 230156 w 381000"/>
                <a:gd name="connsiteY1" fmla="*/ 11557 h 304895"/>
                <a:gd name="connsiteX2" fmla="*/ 255167 w 381000"/>
                <a:gd name="connsiteY2" fmla="*/ 1542 h 304895"/>
                <a:gd name="connsiteX3" fmla="*/ 265938 w 381000"/>
                <a:gd name="connsiteY3" fmla="*/ 24460 h 304895"/>
                <a:gd name="connsiteX4" fmla="*/ 265180 w 381000"/>
                <a:gd name="connsiteY4" fmla="*/ 26553 h 304895"/>
                <a:gd name="connsiteX5" fmla="*/ 150954 w 381000"/>
                <a:gd name="connsiteY5" fmla="*/ 293340 h 304895"/>
                <a:gd name="connsiteX6" fmla="*/ 125944 w 381000"/>
                <a:gd name="connsiteY6" fmla="*/ 303354 h 304895"/>
                <a:gd name="connsiteX7" fmla="*/ 115173 w 381000"/>
                <a:gd name="connsiteY7" fmla="*/ 280435 h 304895"/>
                <a:gd name="connsiteX8" fmla="*/ 115929 w 381000"/>
                <a:gd name="connsiteY8" fmla="*/ 278343 h 304895"/>
                <a:gd name="connsiteX9" fmla="*/ 230156 w 381000"/>
                <a:gd name="connsiteY9" fmla="*/ 11557 h 304895"/>
                <a:gd name="connsiteX10" fmla="*/ 115929 w 381000"/>
                <a:gd name="connsiteY10" fmla="*/ 278343 h 304895"/>
                <a:gd name="connsiteX11" fmla="*/ 5580 w 381000"/>
                <a:gd name="connsiteY11" fmla="*/ 138934 h 304895"/>
                <a:gd name="connsiteX12" fmla="*/ 81780 w 381000"/>
                <a:gd name="connsiteY12" fmla="*/ 62735 h 304895"/>
                <a:gd name="connsiteX13" fmla="*/ 108720 w 381000"/>
                <a:gd name="connsiteY13" fmla="*/ 62735 h 304895"/>
                <a:gd name="connsiteX14" fmla="*/ 110305 w 381000"/>
                <a:gd name="connsiteY14" fmla="*/ 87881 h 304895"/>
                <a:gd name="connsiteX15" fmla="*/ 108720 w 381000"/>
                <a:gd name="connsiteY15" fmla="*/ 89675 h 304895"/>
                <a:gd name="connsiteX16" fmla="*/ 45991 w 381000"/>
                <a:gd name="connsiteY16" fmla="*/ 152406 h 304895"/>
                <a:gd name="connsiteX17" fmla="*/ 108720 w 381000"/>
                <a:gd name="connsiteY17" fmla="*/ 215134 h 304895"/>
                <a:gd name="connsiteX18" fmla="*/ 108720 w 381000"/>
                <a:gd name="connsiteY18" fmla="*/ 242076 h 304895"/>
                <a:gd name="connsiteX19" fmla="*/ 83574 w 381000"/>
                <a:gd name="connsiteY19" fmla="*/ 243661 h 304895"/>
                <a:gd name="connsiteX20" fmla="*/ 81780 w 381000"/>
                <a:gd name="connsiteY20" fmla="*/ 242076 h 304895"/>
                <a:gd name="connsiteX21" fmla="*/ 5580 w 381000"/>
                <a:gd name="connsiteY21" fmla="*/ 165876 h 304895"/>
                <a:gd name="connsiteX22" fmla="*/ 3995 w 381000"/>
                <a:gd name="connsiteY22" fmla="*/ 140730 h 304895"/>
                <a:gd name="connsiteX23" fmla="*/ 5580 w 381000"/>
                <a:gd name="connsiteY23" fmla="*/ 138934 h 304895"/>
                <a:gd name="connsiteX24" fmla="*/ 81780 w 381000"/>
                <a:gd name="connsiteY24" fmla="*/ 62735 h 304895"/>
                <a:gd name="connsiteX25" fmla="*/ 5580 w 381000"/>
                <a:gd name="connsiteY25" fmla="*/ 138934 h 304895"/>
                <a:gd name="connsiteX26" fmla="*/ 272265 w 381000"/>
                <a:gd name="connsiteY26" fmla="*/ 62711 h 304895"/>
                <a:gd name="connsiteX27" fmla="*/ 297411 w 381000"/>
                <a:gd name="connsiteY27" fmla="*/ 61127 h 304895"/>
                <a:gd name="connsiteX28" fmla="*/ 299205 w 381000"/>
                <a:gd name="connsiteY28" fmla="*/ 62712 h 304895"/>
                <a:gd name="connsiteX29" fmla="*/ 375420 w 381000"/>
                <a:gd name="connsiteY29" fmla="*/ 138935 h 304895"/>
                <a:gd name="connsiteX30" fmla="*/ 376998 w 381000"/>
                <a:gd name="connsiteY30" fmla="*/ 164089 h 304895"/>
                <a:gd name="connsiteX31" fmla="*/ 375411 w 381000"/>
                <a:gd name="connsiteY31" fmla="*/ 165884 h 304895"/>
                <a:gd name="connsiteX32" fmla="*/ 299196 w 381000"/>
                <a:gd name="connsiteY32" fmla="*/ 242000 h 304895"/>
                <a:gd name="connsiteX33" fmla="*/ 272255 w 381000"/>
                <a:gd name="connsiteY33" fmla="*/ 241981 h 304895"/>
                <a:gd name="connsiteX34" fmla="*/ 270687 w 381000"/>
                <a:gd name="connsiteY34" fmla="*/ 216835 h 304895"/>
                <a:gd name="connsiteX35" fmla="*/ 272272 w 381000"/>
                <a:gd name="connsiteY35" fmla="*/ 215040 h 304895"/>
                <a:gd name="connsiteX36" fmla="*/ 335002 w 381000"/>
                <a:gd name="connsiteY36" fmla="*/ 152396 h 304895"/>
                <a:gd name="connsiteX37" fmla="*/ 272263 w 381000"/>
                <a:gd name="connsiteY37" fmla="*/ 89652 h 304895"/>
                <a:gd name="connsiteX38" fmla="*/ 272265 w 381000"/>
                <a:gd name="connsiteY38" fmla="*/ 62711 h 30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81000" h="304895">
                  <a:moveTo>
                    <a:pt x="115929" y="278343"/>
                  </a:moveTo>
                  <a:lnTo>
                    <a:pt x="230156" y="11557"/>
                  </a:lnTo>
                  <a:cubicBezTo>
                    <a:pt x="234296" y="1885"/>
                    <a:pt x="245494" y="-2598"/>
                    <a:pt x="255167" y="1542"/>
                  </a:cubicBezTo>
                  <a:cubicBezTo>
                    <a:pt x="264147" y="5388"/>
                    <a:pt x="268655" y="15318"/>
                    <a:pt x="265938" y="24460"/>
                  </a:cubicBezTo>
                  <a:lnTo>
                    <a:pt x="265180" y="26553"/>
                  </a:lnTo>
                  <a:lnTo>
                    <a:pt x="150954" y="293340"/>
                  </a:lnTo>
                  <a:cubicBezTo>
                    <a:pt x="146813" y="303011"/>
                    <a:pt x="135615" y="307494"/>
                    <a:pt x="125944" y="303354"/>
                  </a:cubicBezTo>
                  <a:cubicBezTo>
                    <a:pt x="116963" y="299508"/>
                    <a:pt x="112455" y="289579"/>
                    <a:pt x="115173" y="280435"/>
                  </a:cubicBezTo>
                  <a:lnTo>
                    <a:pt x="115929" y="278343"/>
                  </a:lnTo>
                  <a:lnTo>
                    <a:pt x="230156" y="11557"/>
                  </a:lnTo>
                  <a:lnTo>
                    <a:pt x="115929" y="278343"/>
                  </a:lnTo>
                  <a:close/>
                  <a:moveTo>
                    <a:pt x="5580" y="138934"/>
                  </a:moveTo>
                  <a:lnTo>
                    <a:pt x="81780" y="62735"/>
                  </a:lnTo>
                  <a:cubicBezTo>
                    <a:pt x="89219" y="55295"/>
                    <a:pt x="101281" y="55295"/>
                    <a:pt x="108720" y="62735"/>
                  </a:cubicBezTo>
                  <a:cubicBezTo>
                    <a:pt x="115588" y="69602"/>
                    <a:pt x="116116" y="80408"/>
                    <a:pt x="110305" y="87881"/>
                  </a:cubicBezTo>
                  <a:lnTo>
                    <a:pt x="108720" y="89675"/>
                  </a:lnTo>
                  <a:lnTo>
                    <a:pt x="45991" y="152406"/>
                  </a:lnTo>
                  <a:lnTo>
                    <a:pt x="108720" y="215134"/>
                  </a:lnTo>
                  <a:cubicBezTo>
                    <a:pt x="116160" y="222574"/>
                    <a:pt x="116160" y="234635"/>
                    <a:pt x="108720" y="242076"/>
                  </a:cubicBezTo>
                  <a:cubicBezTo>
                    <a:pt x="101853" y="248942"/>
                    <a:pt x="91047" y="249471"/>
                    <a:pt x="83574" y="243661"/>
                  </a:cubicBezTo>
                  <a:lnTo>
                    <a:pt x="81780" y="242076"/>
                  </a:lnTo>
                  <a:lnTo>
                    <a:pt x="5580" y="165876"/>
                  </a:lnTo>
                  <a:cubicBezTo>
                    <a:pt x="-1288" y="159008"/>
                    <a:pt x="-1816" y="148201"/>
                    <a:pt x="3995" y="140730"/>
                  </a:cubicBezTo>
                  <a:lnTo>
                    <a:pt x="5580" y="138934"/>
                  </a:lnTo>
                  <a:lnTo>
                    <a:pt x="81780" y="62735"/>
                  </a:lnTo>
                  <a:lnTo>
                    <a:pt x="5580" y="138934"/>
                  </a:lnTo>
                  <a:close/>
                  <a:moveTo>
                    <a:pt x="272265" y="62711"/>
                  </a:moveTo>
                  <a:cubicBezTo>
                    <a:pt x="279132" y="55844"/>
                    <a:pt x="289937" y="55316"/>
                    <a:pt x="297411" y="61127"/>
                  </a:cubicBezTo>
                  <a:lnTo>
                    <a:pt x="299205" y="62712"/>
                  </a:lnTo>
                  <a:lnTo>
                    <a:pt x="375420" y="138935"/>
                  </a:lnTo>
                  <a:cubicBezTo>
                    <a:pt x="382292" y="145805"/>
                    <a:pt x="382816" y="156618"/>
                    <a:pt x="376998" y="164089"/>
                  </a:cubicBezTo>
                  <a:lnTo>
                    <a:pt x="375411" y="165884"/>
                  </a:lnTo>
                  <a:lnTo>
                    <a:pt x="299196" y="242000"/>
                  </a:lnTo>
                  <a:cubicBezTo>
                    <a:pt x="291751" y="249433"/>
                    <a:pt x="279688" y="249425"/>
                    <a:pt x="272255" y="241981"/>
                  </a:cubicBezTo>
                  <a:cubicBezTo>
                    <a:pt x="265391" y="235109"/>
                    <a:pt x="264871" y="224302"/>
                    <a:pt x="270687" y="216835"/>
                  </a:cubicBezTo>
                  <a:lnTo>
                    <a:pt x="272272" y="215040"/>
                  </a:lnTo>
                  <a:lnTo>
                    <a:pt x="335002" y="152396"/>
                  </a:lnTo>
                  <a:lnTo>
                    <a:pt x="272263" y="89652"/>
                  </a:lnTo>
                  <a:cubicBezTo>
                    <a:pt x="264824" y="82212"/>
                    <a:pt x="264824" y="70150"/>
                    <a:pt x="272265" y="62711"/>
                  </a:cubicBezTo>
                  <a:close/>
                </a:path>
              </a:pathLst>
            </a:custGeom>
            <a:solidFill>
              <a:schemeClr val="bg1"/>
            </a:solidFill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sz="2000" kern="0">
                <a:gradFill flip="none" rotWithShape="1">
                  <a:gsLst>
                    <a:gs pos="1629">
                      <a:srgbClr val="2F2F2F"/>
                    </a:gs>
                    <a:gs pos="39000">
                      <a:srgbClr val="2F2F2F"/>
                    </a:gs>
                  </a:gsLst>
                  <a:lin ang="2700000" scaled="1"/>
                  <a:tileRect/>
                </a:gradFill>
                <a:latin typeface="Segoe UI Semibold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2A71FE-5723-0794-91D4-544A14DADD8C}"/>
              </a:ext>
            </a:extLst>
          </p:cNvPr>
          <p:cNvGrpSpPr/>
          <p:nvPr/>
        </p:nvGrpSpPr>
        <p:grpSpPr>
          <a:xfrm>
            <a:off x="609599" y="1914490"/>
            <a:ext cx="5156201" cy="640080"/>
            <a:chOff x="609599" y="1914490"/>
            <a:chExt cx="5156201" cy="6400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B4AB6B-8E59-8477-C185-BA0C03271D3E}"/>
                </a:ext>
              </a:extLst>
            </p:cNvPr>
            <p:cNvSpPr txBox="1"/>
            <p:nvPr/>
          </p:nvSpPr>
          <p:spPr>
            <a:xfrm>
              <a:off x="609599" y="1914490"/>
              <a:ext cx="5156201" cy="6400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1887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 algn="l">
                <a:defRPr/>
              </a:pPr>
              <a:r>
                <a:rPr lang="en-US" sz="1800"/>
                <a:t>Single command operation</a:t>
              </a:r>
            </a:p>
          </p:txBody>
        </p:sp>
        <p:sp>
          <p:nvSpPr>
            <p:cNvPr id="14" name="Graphic 12">
              <a:extLst>
                <a:ext uri="{FF2B5EF4-FFF2-40B4-BE49-F238E27FC236}">
                  <a16:creationId xmlns:a16="http://schemas.microsoft.com/office/drawing/2014/main" id="{6AF66734-1336-4BF1-5F11-BC44D1E501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78557" y="2051650"/>
              <a:ext cx="275820" cy="365760"/>
            </a:xfrm>
            <a:custGeom>
              <a:avLst/>
              <a:gdLst>
                <a:gd name="connsiteX0" fmla="*/ 244698 w 506304"/>
                <a:gd name="connsiteY0" fmla="*/ 126735 h 671400"/>
                <a:gd name="connsiteX1" fmla="*/ 317119 w 506304"/>
                <a:gd name="connsiteY1" fmla="*/ 210960 h 671400"/>
                <a:gd name="connsiteX2" fmla="*/ 317227 w 506304"/>
                <a:gd name="connsiteY2" fmla="*/ 217804 h 671400"/>
                <a:gd name="connsiteX3" fmla="*/ 317227 w 506304"/>
                <a:gd name="connsiteY3" fmla="*/ 307786 h 671400"/>
                <a:gd name="connsiteX4" fmla="*/ 421187 w 506304"/>
                <a:gd name="connsiteY4" fmla="*/ 323067 h 671400"/>
                <a:gd name="connsiteX5" fmla="*/ 505234 w 506304"/>
                <a:gd name="connsiteY5" fmla="*/ 436060 h 671400"/>
                <a:gd name="connsiteX6" fmla="*/ 504180 w 506304"/>
                <a:gd name="connsiteY6" fmla="*/ 441981 h 671400"/>
                <a:gd name="connsiteX7" fmla="*/ 502732 w 506304"/>
                <a:gd name="connsiteY7" fmla="*/ 448137 h 671400"/>
                <a:gd name="connsiteX8" fmla="*/ 458266 w 506304"/>
                <a:gd name="connsiteY8" fmla="*/ 608982 h 671400"/>
                <a:gd name="connsiteX9" fmla="*/ 411482 w 506304"/>
                <a:gd name="connsiteY9" fmla="*/ 653846 h 671400"/>
                <a:gd name="connsiteX10" fmla="*/ 406196 w 506304"/>
                <a:gd name="connsiteY10" fmla="*/ 654824 h 671400"/>
                <a:gd name="connsiteX11" fmla="*/ 295356 w 506304"/>
                <a:gd name="connsiteY11" fmla="*/ 670756 h 671400"/>
                <a:gd name="connsiteX12" fmla="*/ 229273 w 506304"/>
                <a:gd name="connsiteY12" fmla="*/ 635524 h 671400"/>
                <a:gd name="connsiteX13" fmla="*/ 227100 w 506304"/>
                <a:gd name="connsiteY13" fmla="*/ 630455 h 671400"/>
                <a:gd name="connsiteX14" fmla="*/ 219243 w 506304"/>
                <a:gd name="connsiteY14" fmla="*/ 609742 h 671400"/>
                <a:gd name="connsiteX15" fmla="*/ 176660 w 506304"/>
                <a:gd name="connsiteY15" fmla="*/ 549127 h 671400"/>
                <a:gd name="connsiteX16" fmla="*/ 169309 w 506304"/>
                <a:gd name="connsiteY16" fmla="*/ 543224 h 671400"/>
                <a:gd name="connsiteX17" fmla="*/ 111518 w 506304"/>
                <a:gd name="connsiteY17" fmla="*/ 499772 h 671400"/>
                <a:gd name="connsiteX18" fmla="*/ 101886 w 506304"/>
                <a:gd name="connsiteY18" fmla="*/ 493761 h 671400"/>
                <a:gd name="connsiteX19" fmla="*/ 96708 w 506304"/>
                <a:gd name="connsiteY19" fmla="*/ 491444 h 671400"/>
                <a:gd name="connsiteX20" fmla="*/ 17226 w 506304"/>
                <a:gd name="connsiteY20" fmla="*/ 460013 h 671400"/>
                <a:gd name="connsiteX21" fmla="*/ 63 w 506304"/>
                <a:gd name="connsiteY21" fmla="*/ 436115 h 671400"/>
                <a:gd name="connsiteX22" fmla="*/ 51554 w 506304"/>
                <a:gd name="connsiteY22" fmla="*/ 374123 h 671400"/>
                <a:gd name="connsiteX23" fmla="*/ 162574 w 506304"/>
                <a:gd name="connsiteY23" fmla="*/ 375680 h 671400"/>
                <a:gd name="connsiteX24" fmla="*/ 172423 w 506304"/>
                <a:gd name="connsiteY24" fmla="*/ 378577 h 671400"/>
                <a:gd name="connsiteX25" fmla="*/ 172423 w 506304"/>
                <a:gd name="connsiteY25" fmla="*/ 217442 h 671400"/>
                <a:gd name="connsiteX26" fmla="*/ 244698 w 506304"/>
                <a:gd name="connsiteY26" fmla="*/ 126699 h 671400"/>
                <a:gd name="connsiteX27" fmla="*/ 244698 w 506304"/>
                <a:gd name="connsiteY27" fmla="*/ 0 h 671400"/>
                <a:gd name="connsiteX28" fmla="*/ 453015 w 506304"/>
                <a:gd name="connsiteY28" fmla="*/ 208100 h 671400"/>
                <a:gd name="connsiteX29" fmla="*/ 436612 w 506304"/>
                <a:gd name="connsiteY29" fmla="*/ 289210 h 671400"/>
                <a:gd name="connsiteX30" fmla="*/ 442876 w 506304"/>
                <a:gd name="connsiteY30" fmla="*/ 290731 h 671400"/>
                <a:gd name="connsiteX31" fmla="*/ 426473 w 506304"/>
                <a:gd name="connsiteY31" fmla="*/ 287291 h 671400"/>
                <a:gd name="connsiteX32" fmla="*/ 380595 w 506304"/>
                <a:gd name="connsiteY32" fmla="*/ 280556 h 671400"/>
                <a:gd name="connsiteX33" fmla="*/ 317025 w 506304"/>
                <a:gd name="connsiteY33" fmla="*/ 72410 h 671400"/>
                <a:gd name="connsiteX34" fmla="*/ 108877 w 506304"/>
                <a:gd name="connsiteY34" fmla="*/ 135981 h 671400"/>
                <a:gd name="connsiteX35" fmla="*/ 136249 w 506304"/>
                <a:gd name="connsiteY35" fmla="*/ 317418 h 671400"/>
                <a:gd name="connsiteX36" fmla="*/ 136213 w 506304"/>
                <a:gd name="connsiteY36" fmla="*/ 332445 h 671400"/>
                <a:gd name="connsiteX37" fmla="*/ 75670 w 506304"/>
                <a:gd name="connsiteY37" fmla="*/ 329838 h 671400"/>
                <a:gd name="connsiteX38" fmla="*/ 123027 w 506304"/>
                <a:gd name="connsiteY38" fmla="*/ 39221 h 671400"/>
                <a:gd name="connsiteX39" fmla="*/ 244735 w 506304"/>
                <a:gd name="connsiteY39" fmla="*/ 0 h 67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06304" h="671400">
                  <a:moveTo>
                    <a:pt x="244698" y="126735"/>
                  </a:moveTo>
                  <a:cubicBezTo>
                    <a:pt x="293872" y="126735"/>
                    <a:pt x="315381" y="159252"/>
                    <a:pt x="317119" y="210960"/>
                  </a:cubicBezTo>
                  <a:lnTo>
                    <a:pt x="317227" y="217804"/>
                  </a:lnTo>
                  <a:lnTo>
                    <a:pt x="317227" y="307786"/>
                  </a:lnTo>
                  <a:lnTo>
                    <a:pt x="421187" y="323067"/>
                  </a:lnTo>
                  <a:cubicBezTo>
                    <a:pt x="475600" y="331062"/>
                    <a:pt x="513226" y="381651"/>
                    <a:pt x="505234" y="436060"/>
                  </a:cubicBezTo>
                  <a:cubicBezTo>
                    <a:pt x="504941" y="438045"/>
                    <a:pt x="504589" y="440018"/>
                    <a:pt x="504180" y="441981"/>
                  </a:cubicBezTo>
                  <a:lnTo>
                    <a:pt x="502732" y="448137"/>
                  </a:lnTo>
                  <a:lnTo>
                    <a:pt x="458266" y="608982"/>
                  </a:lnTo>
                  <a:cubicBezTo>
                    <a:pt x="452077" y="631385"/>
                    <a:pt x="434124" y="648603"/>
                    <a:pt x="411482" y="653846"/>
                  </a:cubicBezTo>
                  <a:lnTo>
                    <a:pt x="406196" y="654824"/>
                  </a:lnTo>
                  <a:lnTo>
                    <a:pt x="295356" y="670756"/>
                  </a:lnTo>
                  <a:cubicBezTo>
                    <a:pt x="268003" y="674678"/>
                    <a:pt x="241262" y="660422"/>
                    <a:pt x="229273" y="635524"/>
                  </a:cubicBezTo>
                  <a:lnTo>
                    <a:pt x="227100" y="630455"/>
                  </a:lnTo>
                  <a:lnTo>
                    <a:pt x="219243" y="609742"/>
                  </a:lnTo>
                  <a:cubicBezTo>
                    <a:pt x="210357" y="586285"/>
                    <a:pt x="195713" y="565439"/>
                    <a:pt x="176660" y="549127"/>
                  </a:cubicBezTo>
                  <a:lnTo>
                    <a:pt x="169309" y="543224"/>
                  </a:lnTo>
                  <a:lnTo>
                    <a:pt x="111518" y="499772"/>
                  </a:lnTo>
                  <a:cubicBezTo>
                    <a:pt x="108494" y="497484"/>
                    <a:pt x="105270" y="495474"/>
                    <a:pt x="101886" y="493761"/>
                  </a:cubicBezTo>
                  <a:lnTo>
                    <a:pt x="96708" y="491444"/>
                  </a:lnTo>
                  <a:lnTo>
                    <a:pt x="17226" y="460013"/>
                  </a:lnTo>
                  <a:cubicBezTo>
                    <a:pt x="7312" y="456106"/>
                    <a:pt x="599" y="446757"/>
                    <a:pt x="63" y="436115"/>
                  </a:cubicBezTo>
                  <a:cubicBezTo>
                    <a:pt x="-1241" y="409971"/>
                    <a:pt x="17806" y="390997"/>
                    <a:pt x="51554" y="374123"/>
                  </a:cubicBezTo>
                  <a:cubicBezTo>
                    <a:pt x="77589" y="361087"/>
                    <a:pt x="114089" y="362174"/>
                    <a:pt x="162574" y="375680"/>
                  </a:cubicBezTo>
                  <a:lnTo>
                    <a:pt x="172423" y="378577"/>
                  </a:lnTo>
                  <a:lnTo>
                    <a:pt x="172423" y="217442"/>
                  </a:lnTo>
                  <a:cubicBezTo>
                    <a:pt x="172423" y="161751"/>
                    <a:pt x="193352" y="126699"/>
                    <a:pt x="244698" y="126699"/>
                  </a:cubicBezTo>
                  <a:close/>
                  <a:moveTo>
                    <a:pt x="244698" y="0"/>
                  </a:moveTo>
                  <a:cubicBezTo>
                    <a:pt x="359687" y="-60"/>
                    <a:pt x="452954" y="93110"/>
                    <a:pt x="453015" y="208100"/>
                  </a:cubicBezTo>
                  <a:cubicBezTo>
                    <a:pt x="453030" y="235962"/>
                    <a:pt x="447450" y="263543"/>
                    <a:pt x="436612" y="289210"/>
                  </a:cubicBezTo>
                  <a:lnTo>
                    <a:pt x="442876" y="290731"/>
                  </a:lnTo>
                  <a:cubicBezTo>
                    <a:pt x="437485" y="289250"/>
                    <a:pt x="432006" y="288099"/>
                    <a:pt x="426473" y="287291"/>
                  </a:cubicBezTo>
                  <a:lnTo>
                    <a:pt x="380595" y="280556"/>
                  </a:lnTo>
                  <a:cubicBezTo>
                    <a:pt x="420517" y="205523"/>
                    <a:pt x="392056" y="112333"/>
                    <a:pt x="317025" y="72410"/>
                  </a:cubicBezTo>
                  <a:cubicBezTo>
                    <a:pt x="241990" y="32487"/>
                    <a:pt x="148801" y="60949"/>
                    <a:pt x="108877" y="135981"/>
                  </a:cubicBezTo>
                  <a:cubicBezTo>
                    <a:pt x="77006" y="195881"/>
                    <a:pt x="88125" y="269586"/>
                    <a:pt x="136249" y="317418"/>
                  </a:cubicBezTo>
                  <a:lnTo>
                    <a:pt x="136213" y="332445"/>
                  </a:lnTo>
                  <a:cubicBezTo>
                    <a:pt x="113980" y="328498"/>
                    <a:pt x="93919" y="327521"/>
                    <a:pt x="75670" y="329838"/>
                  </a:cubicBezTo>
                  <a:cubicBezTo>
                    <a:pt x="8495" y="236509"/>
                    <a:pt x="29698" y="106395"/>
                    <a:pt x="123027" y="39221"/>
                  </a:cubicBezTo>
                  <a:cubicBezTo>
                    <a:pt x="158478" y="13704"/>
                    <a:pt x="201054" y="-16"/>
                    <a:pt x="244735" y="0"/>
                  </a:cubicBezTo>
                  <a:close/>
                </a:path>
              </a:pathLst>
            </a:custGeom>
            <a:solidFill>
              <a:schemeClr val="bg1"/>
            </a:solidFill>
            <a:ln w="36116" cap="flat">
              <a:noFill/>
              <a:prstDash val="solid"/>
              <a:miter/>
            </a:ln>
          </p:spPr>
          <p:txBody>
            <a:bodyPr lIns="182880" rtlCol="0" anchor="ctr"/>
            <a:lstStyle/>
            <a:p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FC49AC38-3C92-FE70-1097-9321ACB73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53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4607 L -3.95833E-6 -3.33333E-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293A3A-A305-ADC3-8251-6CF4E388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E7905B8-A2B4-5A75-A6DA-98368DE8E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/>
          <a:lstStyle/>
          <a:p>
            <a:r>
              <a:rPr lang="en-US" dirty="0"/>
              <a:t>.NET Aspire</a:t>
            </a:r>
          </a:p>
        </p:txBody>
      </p:sp>
    </p:spTree>
    <p:extLst>
      <p:ext uri="{BB962C8B-B14F-4D97-AF65-F5344CB8AC3E}">
        <p14:creationId xmlns:p14="http://schemas.microsoft.com/office/powerpoint/2010/main" val="269489980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EB8B77-DB0B-A096-3755-E9D22DB5A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905" y="1515917"/>
            <a:ext cx="5914192" cy="158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A56C80-4694-5BC4-FB23-E3784D0F1FB4}"/>
              </a:ext>
            </a:extLst>
          </p:cNvPr>
          <p:cNvSpPr txBox="1"/>
          <p:nvPr/>
        </p:nvSpPr>
        <p:spPr>
          <a:xfrm>
            <a:off x="863600" y="3440278"/>
            <a:ext cx="4754880" cy="49158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2000"/>
              <a:t>First Preview Available Today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9AAD3-85A0-5265-DD45-C673331DDB45}"/>
              </a:ext>
            </a:extLst>
          </p:cNvPr>
          <p:cNvSpPr txBox="1"/>
          <p:nvPr/>
        </p:nvSpPr>
        <p:spPr>
          <a:xfrm>
            <a:off x="6564430" y="3440278"/>
            <a:ext cx="4753963" cy="49158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2000"/>
              <a:t>Engage with team on GitHub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D0792-E2E9-711C-B1B3-BD911B33F6FA}"/>
              </a:ext>
            </a:extLst>
          </p:cNvPr>
          <p:cNvSpPr txBox="1"/>
          <p:nvPr/>
        </p:nvSpPr>
        <p:spPr>
          <a:xfrm>
            <a:off x="1533439" y="4237928"/>
            <a:ext cx="3415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aka.ms/dotnet-aspire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19DBF-B084-ED91-351E-5AA82F120742}"/>
              </a:ext>
            </a:extLst>
          </p:cNvPr>
          <p:cNvSpPr txBox="1"/>
          <p:nvPr/>
        </p:nvSpPr>
        <p:spPr>
          <a:xfrm>
            <a:off x="7081410" y="4237928"/>
            <a:ext cx="3720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github.com/dotnet/aspire</a:t>
            </a:r>
          </a:p>
        </p:txBody>
      </p:sp>
    </p:spTree>
    <p:extLst>
      <p:ext uri="{BB962C8B-B14F-4D97-AF65-F5344CB8AC3E}">
        <p14:creationId xmlns:p14="http://schemas.microsoft.com/office/powerpoint/2010/main" val="18787153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4606 L 4.791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4607 L 4.79167E-6 -2.22222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4606 L -3.33333E-6 0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4607 L -3.33333E-6 -2.22222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3" grpId="0"/>
      <p:bldP spid="3" grpId="1"/>
      <p:bldP spid="10" grpId="0"/>
      <p:bldP spid="10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926E1885-5F52-6F78-3196-FB5EBE477AB7}"/>
              </a:ext>
            </a:extLst>
          </p:cNvPr>
          <p:cNvGrpSpPr/>
          <p:nvPr/>
        </p:nvGrpSpPr>
        <p:grpSpPr>
          <a:xfrm>
            <a:off x="609600" y="2199586"/>
            <a:ext cx="10972800" cy="2458828"/>
            <a:chOff x="609600" y="2199586"/>
            <a:chExt cx="10972800" cy="2458828"/>
          </a:xfrm>
        </p:grpSpPr>
        <p:sp>
          <p:nvSpPr>
            <p:cNvPr id="42" name="Rounded Rectangle 21">
              <a:extLst>
                <a:ext uri="{FF2B5EF4-FFF2-40B4-BE49-F238E27FC236}">
                  <a16:creationId xmlns:a16="http://schemas.microsoft.com/office/drawing/2014/main" id="{41C763CC-D67B-9289-97F8-8B97B5CB53DB}"/>
                </a:ext>
              </a:extLst>
            </p:cNvPr>
            <p:cNvSpPr/>
            <p:nvPr/>
          </p:nvSpPr>
          <p:spPr>
            <a:xfrm>
              <a:off x="609600" y="2199586"/>
              <a:ext cx="10972800" cy="2458828"/>
            </a:xfrm>
            <a:prstGeom prst="roundRect">
              <a:avLst>
                <a:gd name="adj" fmla="val 8693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  <p:sp>
          <p:nvSpPr>
            <p:cNvPr id="24" name="Freeform: Shape 262">
              <a:extLst>
                <a:ext uri="{FF2B5EF4-FFF2-40B4-BE49-F238E27FC236}">
                  <a16:creationId xmlns:a16="http://schemas.microsoft.com/office/drawing/2014/main" id="{9F297889-3987-4D8D-917B-A33AEE95134C}"/>
                </a:ext>
              </a:extLst>
            </p:cNvPr>
            <p:cNvSpPr/>
            <p:nvPr/>
          </p:nvSpPr>
          <p:spPr>
            <a:xfrm>
              <a:off x="2490517" y="3138959"/>
              <a:ext cx="9332" cy="9332"/>
            </a:xfrm>
            <a:custGeom>
              <a:avLst/>
              <a:gdLst>
                <a:gd name="connsiteX0" fmla="*/ 1566 w 4499"/>
                <a:gd name="connsiteY0" fmla="*/ 1566 h 0"/>
                <a:gd name="connsiteX1" fmla="*/ 5585 w 4499"/>
                <a:gd name="connsiteY1" fmla="*/ 15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">
                  <a:moveTo>
                    <a:pt x="1566" y="1566"/>
                  </a:moveTo>
                  <a:lnTo>
                    <a:pt x="5585" y="1566"/>
                  </a:lnTo>
                </a:path>
              </a:pathLst>
            </a:custGeom>
            <a:noFill/>
            <a:ln w="4419" cap="flat">
              <a:solidFill>
                <a:srgbClr val="75757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B9A2B82-C531-7D98-221B-691A6990B31B}"/>
                </a:ext>
              </a:extLst>
            </p:cNvPr>
            <p:cNvGrpSpPr/>
            <p:nvPr/>
          </p:nvGrpSpPr>
          <p:grpSpPr>
            <a:xfrm>
              <a:off x="3442113" y="2893579"/>
              <a:ext cx="959471" cy="1121643"/>
              <a:chOff x="4235423" y="2868179"/>
              <a:chExt cx="959471" cy="112164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4B1198-9B41-38F8-E9F4-EDE1785EE133}"/>
                  </a:ext>
                </a:extLst>
              </p:cNvPr>
              <p:cNvSpPr txBox="1"/>
              <p:nvPr/>
            </p:nvSpPr>
            <p:spPr>
              <a:xfrm>
                <a:off x="4282661" y="3712823"/>
                <a:ext cx="864994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914377">
                  <a:lnSpc>
                    <a:spcPct val="90000"/>
                  </a:lnSpc>
                  <a:spcAft>
                    <a:spcPts val="600"/>
                  </a:spcAft>
                  <a:defRPr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defRPr>
                </a:lvl1pPr>
              </a:lstStyle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Client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13C8699-1080-91EE-3F9F-804C3178140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235423" y="2868179"/>
                <a:ext cx="959471" cy="548640"/>
                <a:chOff x="4233049" y="2534044"/>
                <a:chExt cx="976704" cy="558494"/>
              </a:xfrm>
            </p:grpSpPr>
            <p:sp>
              <p:nvSpPr>
                <p:cNvPr id="11" name="Graphic 7">
                  <a:extLst>
                    <a:ext uri="{FF2B5EF4-FFF2-40B4-BE49-F238E27FC236}">
                      <a16:creationId xmlns:a16="http://schemas.microsoft.com/office/drawing/2014/main" id="{879043B7-47CD-BA78-DD91-0634F9AEB8EC}"/>
                    </a:ext>
                  </a:extLst>
                </p:cNvPr>
                <p:cNvSpPr/>
                <p:nvPr/>
              </p:nvSpPr>
              <p:spPr>
                <a:xfrm>
                  <a:off x="4233049" y="2534044"/>
                  <a:ext cx="604134" cy="558494"/>
                </a:xfrm>
                <a:custGeom>
                  <a:avLst/>
                  <a:gdLst>
                    <a:gd name="connsiteX0" fmla="*/ 0 w 446112"/>
                    <a:gd name="connsiteY0" fmla="*/ 68735 h 412410"/>
                    <a:gd name="connsiteX1" fmla="*/ 74352 w 446112"/>
                    <a:gd name="connsiteY1" fmla="*/ 0 h 412410"/>
                    <a:gd name="connsiteX2" fmla="*/ 371760 w 446112"/>
                    <a:gd name="connsiteY2" fmla="*/ 0 h 412410"/>
                    <a:gd name="connsiteX3" fmla="*/ 446112 w 446112"/>
                    <a:gd name="connsiteY3" fmla="*/ 68735 h 412410"/>
                    <a:gd name="connsiteX4" fmla="*/ 446112 w 446112"/>
                    <a:gd name="connsiteY4" fmla="*/ 274940 h 412410"/>
                    <a:gd name="connsiteX5" fmla="*/ 371760 w 446112"/>
                    <a:gd name="connsiteY5" fmla="*/ 343675 h 412410"/>
                    <a:gd name="connsiteX6" fmla="*/ 297408 w 446112"/>
                    <a:gd name="connsiteY6" fmla="*/ 343675 h 412410"/>
                    <a:gd name="connsiteX7" fmla="*/ 297408 w 446112"/>
                    <a:gd name="connsiteY7" fmla="*/ 360859 h 412410"/>
                    <a:gd name="connsiteX8" fmla="*/ 315996 w 446112"/>
                    <a:gd name="connsiteY8" fmla="*/ 378043 h 412410"/>
                    <a:gd name="connsiteX9" fmla="*/ 334584 w 446112"/>
                    <a:gd name="connsiteY9" fmla="*/ 378043 h 412410"/>
                    <a:gd name="connsiteX10" fmla="*/ 353172 w 446112"/>
                    <a:gd name="connsiteY10" fmla="*/ 395226 h 412410"/>
                    <a:gd name="connsiteX11" fmla="*/ 334584 w 446112"/>
                    <a:gd name="connsiteY11" fmla="*/ 412410 h 412410"/>
                    <a:gd name="connsiteX12" fmla="*/ 111528 w 446112"/>
                    <a:gd name="connsiteY12" fmla="*/ 412410 h 412410"/>
                    <a:gd name="connsiteX13" fmla="*/ 92940 w 446112"/>
                    <a:gd name="connsiteY13" fmla="*/ 395226 h 412410"/>
                    <a:gd name="connsiteX14" fmla="*/ 111528 w 446112"/>
                    <a:gd name="connsiteY14" fmla="*/ 378043 h 412410"/>
                    <a:gd name="connsiteX15" fmla="*/ 130116 w 446112"/>
                    <a:gd name="connsiteY15" fmla="*/ 378043 h 412410"/>
                    <a:gd name="connsiteX16" fmla="*/ 148704 w 446112"/>
                    <a:gd name="connsiteY16" fmla="*/ 360859 h 412410"/>
                    <a:gd name="connsiteX17" fmla="*/ 148704 w 446112"/>
                    <a:gd name="connsiteY17" fmla="*/ 343675 h 412410"/>
                    <a:gd name="connsiteX18" fmla="*/ 74352 w 446112"/>
                    <a:gd name="connsiteY18" fmla="*/ 343675 h 412410"/>
                    <a:gd name="connsiteX19" fmla="*/ 0 w 446112"/>
                    <a:gd name="connsiteY19" fmla="*/ 274940 h 412410"/>
                    <a:gd name="connsiteX20" fmla="*/ 0 w 446112"/>
                    <a:gd name="connsiteY20" fmla="*/ 68735 h 412410"/>
                    <a:gd name="connsiteX21" fmla="*/ 263405 w 446112"/>
                    <a:gd name="connsiteY21" fmla="*/ 378043 h 412410"/>
                    <a:gd name="connsiteX22" fmla="*/ 260232 w 446112"/>
                    <a:gd name="connsiteY22" fmla="*/ 360859 h 412410"/>
                    <a:gd name="connsiteX23" fmla="*/ 260232 w 446112"/>
                    <a:gd name="connsiteY23" fmla="*/ 343675 h 412410"/>
                    <a:gd name="connsiteX24" fmla="*/ 185880 w 446112"/>
                    <a:gd name="connsiteY24" fmla="*/ 343675 h 412410"/>
                    <a:gd name="connsiteX25" fmla="*/ 185880 w 446112"/>
                    <a:gd name="connsiteY25" fmla="*/ 360859 h 412410"/>
                    <a:gd name="connsiteX26" fmla="*/ 182707 w 446112"/>
                    <a:gd name="connsiteY26" fmla="*/ 378043 h 412410"/>
                    <a:gd name="connsiteX27" fmla="*/ 263405 w 446112"/>
                    <a:gd name="connsiteY27" fmla="*/ 378043 h 412410"/>
                    <a:gd name="connsiteX28" fmla="*/ 371760 w 446112"/>
                    <a:gd name="connsiteY28" fmla="*/ 309308 h 412410"/>
                    <a:gd name="connsiteX29" fmla="*/ 408936 w 446112"/>
                    <a:gd name="connsiteY29" fmla="*/ 274940 h 412410"/>
                    <a:gd name="connsiteX30" fmla="*/ 37176 w 446112"/>
                    <a:gd name="connsiteY30" fmla="*/ 274940 h 412410"/>
                    <a:gd name="connsiteX31" fmla="*/ 74352 w 446112"/>
                    <a:gd name="connsiteY31" fmla="*/ 309308 h 412410"/>
                    <a:gd name="connsiteX32" fmla="*/ 371760 w 446112"/>
                    <a:gd name="connsiteY32" fmla="*/ 309308 h 412410"/>
                    <a:gd name="connsiteX33" fmla="*/ 408936 w 446112"/>
                    <a:gd name="connsiteY33" fmla="*/ 68735 h 412410"/>
                    <a:gd name="connsiteX34" fmla="*/ 371760 w 446112"/>
                    <a:gd name="connsiteY34" fmla="*/ 34368 h 412410"/>
                    <a:gd name="connsiteX35" fmla="*/ 74352 w 446112"/>
                    <a:gd name="connsiteY35" fmla="*/ 34368 h 412410"/>
                    <a:gd name="connsiteX36" fmla="*/ 37176 w 446112"/>
                    <a:gd name="connsiteY36" fmla="*/ 68735 h 412410"/>
                    <a:gd name="connsiteX37" fmla="*/ 37176 w 446112"/>
                    <a:gd name="connsiteY37" fmla="*/ 240573 h 412410"/>
                    <a:gd name="connsiteX38" fmla="*/ 408936 w 446112"/>
                    <a:gd name="connsiteY38" fmla="*/ 240573 h 412410"/>
                    <a:gd name="connsiteX39" fmla="*/ 408936 w 446112"/>
                    <a:gd name="connsiteY39" fmla="*/ 68735 h 412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46112" h="412410">
                      <a:moveTo>
                        <a:pt x="0" y="68735"/>
                      </a:moveTo>
                      <a:cubicBezTo>
                        <a:pt x="0" y="30774"/>
                        <a:pt x="33289" y="0"/>
                        <a:pt x="74352" y="0"/>
                      </a:cubicBezTo>
                      <a:lnTo>
                        <a:pt x="371760" y="0"/>
                      </a:lnTo>
                      <a:cubicBezTo>
                        <a:pt x="412823" y="0"/>
                        <a:pt x="446112" y="30774"/>
                        <a:pt x="446112" y="68735"/>
                      </a:cubicBezTo>
                      <a:lnTo>
                        <a:pt x="446112" y="274940"/>
                      </a:lnTo>
                      <a:cubicBezTo>
                        <a:pt x="446112" y="312901"/>
                        <a:pt x="412823" y="343675"/>
                        <a:pt x="371760" y="343675"/>
                      </a:cubicBezTo>
                      <a:lnTo>
                        <a:pt x="297408" y="343675"/>
                      </a:lnTo>
                      <a:lnTo>
                        <a:pt x="297408" y="360859"/>
                      </a:lnTo>
                      <a:cubicBezTo>
                        <a:pt x="297408" y="370349"/>
                        <a:pt x="305730" y="378043"/>
                        <a:pt x="315996" y="378043"/>
                      </a:cubicBezTo>
                      <a:lnTo>
                        <a:pt x="334584" y="378043"/>
                      </a:lnTo>
                      <a:cubicBezTo>
                        <a:pt x="344850" y="378043"/>
                        <a:pt x="353172" y="385736"/>
                        <a:pt x="353172" y="395226"/>
                      </a:cubicBezTo>
                      <a:cubicBezTo>
                        <a:pt x="353172" y="404717"/>
                        <a:pt x="344850" y="412410"/>
                        <a:pt x="334584" y="412410"/>
                      </a:cubicBezTo>
                      <a:lnTo>
                        <a:pt x="111528" y="412410"/>
                      </a:lnTo>
                      <a:cubicBezTo>
                        <a:pt x="101262" y="412410"/>
                        <a:pt x="92940" y="404717"/>
                        <a:pt x="92940" y="395226"/>
                      </a:cubicBezTo>
                      <a:cubicBezTo>
                        <a:pt x="92940" y="385736"/>
                        <a:pt x="101262" y="378043"/>
                        <a:pt x="111528" y="378043"/>
                      </a:cubicBezTo>
                      <a:lnTo>
                        <a:pt x="130116" y="378043"/>
                      </a:lnTo>
                      <a:cubicBezTo>
                        <a:pt x="140382" y="378043"/>
                        <a:pt x="148704" y="370349"/>
                        <a:pt x="148704" y="360859"/>
                      </a:cubicBezTo>
                      <a:lnTo>
                        <a:pt x="148704" y="343675"/>
                      </a:lnTo>
                      <a:lnTo>
                        <a:pt x="74352" y="343675"/>
                      </a:lnTo>
                      <a:cubicBezTo>
                        <a:pt x="33289" y="343675"/>
                        <a:pt x="0" y="312901"/>
                        <a:pt x="0" y="274940"/>
                      </a:cubicBezTo>
                      <a:lnTo>
                        <a:pt x="0" y="68735"/>
                      </a:lnTo>
                      <a:close/>
                      <a:moveTo>
                        <a:pt x="263405" y="378043"/>
                      </a:moveTo>
                      <a:cubicBezTo>
                        <a:pt x="261351" y="372667"/>
                        <a:pt x="260232" y="366883"/>
                        <a:pt x="260232" y="360859"/>
                      </a:cubicBezTo>
                      <a:lnTo>
                        <a:pt x="260232" y="343675"/>
                      </a:lnTo>
                      <a:lnTo>
                        <a:pt x="185880" y="343675"/>
                      </a:lnTo>
                      <a:lnTo>
                        <a:pt x="185880" y="360859"/>
                      </a:lnTo>
                      <a:cubicBezTo>
                        <a:pt x="185880" y="366883"/>
                        <a:pt x="184761" y="372667"/>
                        <a:pt x="182707" y="378043"/>
                      </a:cubicBezTo>
                      <a:lnTo>
                        <a:pt x="263405" y="378043"/>
                      </a:lnTo>
                      <a:close/>
                      <a:moveTo>
                        <a:pt x="371760" y="309308"/>
                      </a:moveTo>
                      <a:cubicBezTo>
                        <a:pt x="392292" y="309308"/>
                        <a:pt x="408936" y="293921"/>
                        <a:pt x="408936" y="274940"/>
                      </a:cubicBezTo>
                      <a:lnTo>
                        <a:pt x="37176" y="274940"/>
                      </a:lnTo>
                      <a:cubicBezTo>
                        <a:pt x="37176" y="293921"/>
                        <a:pt x="53820" y="309308"/>
                        <a:pt x="74352" y="309308"/>
                      </a:cubicBezTo>
                      <a:lnTo>
                        <a:pt x="371760" y="309308"/>
                      </a:lnTo>
                      <a:close/>
                      <a:moveTo>
                        <a:pt x="408936" y="68735"/>
                      </a:moveTo>
                      <a:cubicBezTo>
                        <a:pt x="408936" y="49754"/>
                        <a:pt x="392292" y="34368"/>
                        <a:pt x="371760" y="34368"/>
                      </a:cubicBezTo>
                      <a:lnTo>
                        <a:pt x="74352" y="34368"/>
                      </a:lnTo>
                      <a:cubicBezTo>
                        <a:pt x="53820" y="34368"/>
                        <a:pt x="37176" y="49754"/>
                        <a:pt x="37176" y="68735"/>
                      </a:cubicBezTo>
                      <a:lnTo>
                        <a:pt x="37176" y="240573"/>
                      </a:lnTo>
                      <a:lnTo>
                        <a:pt x="408936" y="240573"/>
                      </a:lnTo>
                      <a:lnTo>
                        <a:pt x="408936" y="687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71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Graphic 5">
                  <a:extLst>
                    <a:ext uri="{FF2B5EF4-FFF2-40B4-BE49-F238E27FC236}">
                      <a16:creationId xmlns:a16="http://schemas.microsoft.com/office/drawing/2014/main" id="{F2CBCE75-2810-100A-952F-83CCC487C2CD}"/>
                    </a:ext>
                  </a:extLst>
                </p:cNvPr>
                <p:cNvSpPr/>
                <p:nvPr/>
              </p:nvSpPr>
              <p:spPr>
                <a:xfrm>
                  <a:off x="4892623" y="2534044"/>
                  <a:ext cx="317130" cy="456047"/>
                </a:xfrm>
                <a:custGeom>
                  <a:avLst/>
                  <a:gdLst>
                    <a:gd name="connsiteX0" fmla="*/ 39557 w 219086"/>
                    <a:gd name="connsiteY0" fmla="*/ 0 h 315055"/>
                    <a:gd name="connsiteX1" fmla="*/ 0 w 219086"/>
                    <a:gd name="connsiteY1" fmla="*/ 36569 h 315055"/>
                    <a:gd name="connsiteX2" fmla="*/ 0 w 219086"/>
                    <a:gd name="connsiteY2" fmla="*/ 278486 h 315055"/>
                    <a:gd name="connsiteX3" fmla="*/ 39557 w 219086"/>
                    <a:gd name="connsiteY3" fmla="*/ 315055 h 315055"/>
                    <a:gd name="connsiteX4" fmla="*/ 179529 w 219086"/>
                    <a:gd name="connsiteY4" fmla="*/ 315055 h 315055"/>
                    <a:gd name="connsiteX5" fmla="*/ 219086 w 219086"/>
                    <a:gd name="connsiteY5" fmla="*/ 278486 h 315055"/>
                    <a:gd name="connsiteX6" fmla="*/ 219086 w 219086"/>
                    <a:gd name="connsiteY6" fmla="*/ 36569 h 315055"/>
                    <a:gd name="connsiteX7" fmla="*/ 179529 w 219086"/>
                    <a:gd name="connsiteY7" fmla="*/ 0 h 315055"/>
                    <a:gd name="connsiteX8" fmla="*/ 39557 w 219086"/>
                    <a:gd name="connsiteY8" fmla="*/ 0 h 315055"/>
                    <a:gd name="connsiteX9" fmla="*/ 24343 w 219086"/>
                    <a:gd name="connsiteY9" fmla="*/ 36569 h 315055"/>
                    <a:gd name="connsiteX10" fmla="*/ 39557 w 219086"/>
                    <a:gd name="connsiteY10" fmla="*/ 22504 h 315055"/>
                    <a:gd name="connsiteX11" fmla="*/ 179529 w 219086"/>
                    <a:gd name="connsiteY11" fmla="*/ 22504 h 315055"/>
                    <a:gd name="connsiteX12" fmla="*/ 194744 w 219086"/>
                    <a:gd name="connsiteY12" fmla="*/ 36569 h 315055"/>
                    <a:gd name="connsiteX13" fmla="*/ 194744 w 219086"/>
                    <a:gd name="connsiteY13" fmla="*/ 278486 h 315055"/>
                    <a:gd name="connsiteX14" fmla="*/ 179529 w 219086"/>
                    <a:gd name="connsiteY14" fmla="*/ 292551 h 315055"/>
                    <a:gd name="connsiteX15" fmla="*/ 39557 w 219086"/>
                    <a:gd name="connsiteY15" fmla="*/ 292551 h 315055"/>
                    <a:gd name="connsiteX16" fmla="*/ 24343 w 219086"/>
                    <a:gd name="connsiteY16" fmla="*/ 278486 h 315055"/>
                    <a:gd name="connsiteX17" fmla="*/ 24343 w 219086"/>
                    <a:gd name="connsiteY17" fmla="*/ 36569 h 315055"/>
                    <a:gd name="connsiteX18" fmla="*/ 85200 w 219086"/>
                    <a:gd name="connsiteY18" fmla="*/ 247543 h 315055"/>
                    <a:gd name="connsiteX19" fmla="*/ 73029 w 219086"/>
                    <a:gd name="connsiteY19" fmla="*/ 258795 h 315055"/>
                    <a:gd name="connsiteX20" fmla="*/ 85200 w 219086"/>
                    <a:gd name="connsiteY20" fmla="*/ 270047 h 315055"/>
                    <a:gd name="connsiteX21" fmla="*/ 133886 w 219086"/>
                    <a:gd name="connsiteY21" fmla="*/ 270047 h 315055"/>
                    <a:gd name="connsiteX22" fmla="*/ 146058 w 219086"/>
                    <a:gd name="connsiteY22" fmla="*/ 258795 h 315055"/>
                    <a:gd name="connsiteX23" fmla="*/ 133886 w 219086"/>
                    <a:gd name="connsiteY23" fmla="*/ 247543 h 315055"/>
                    <a:gd name="connsiteX24" fmla="*/ 85200 w 219086"/>
                    <a:gd name="connsiteY24" fmla="*/ 247543 h 31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19086" h="315055">
                      <a:moveTo>
                        <a:pt x="39557" y="0"/>
                      </a:moveTo>
                      <a:cubicBezTo>
                        <a:pt x="17710" y="0"/>
                        <a:pt x="0" y="16372"/>
                        <a:pt x="0" y="36569"/>
                      </a:cubicBezTo>
                      <a:lnTo>
                        <a:pt x="0" y="278486"/>
                      </a:lnTo>
                      <a:cubicBezTo>
                        <a:pt x="0" y="298682"/>
                        <a:pt x="17710" y="315055"/>
                        <a:pt x="39557" y="315055"/>
                      </a:cubicBezTo>
                      <a:lnTo>
                        <a:pt x="179529" y="315055"/>
                      </a:lnTo>
                      <a:cubicBezTo>
                        <a:pt x="201376" y="315055"/>
                        <a:pt x="219086" y="298682"/>
                        <a:pt x="219086" y="278486"/>
                      </a:cubicBezTo>
                      <a:lnTo>
                        <a:pt x="219086" y="36569"/>
                      </a:lnTo>
                      <a:cubicBezTo>
                        <a:pt x="219086" y="16372"/>
                        <a:pt x="201376" y="0"/>
                        <a:pt x="179529" y="0"/>
                      </a:cubicBezTo>
                      <a:lnTo>
                        <a:pt x="39557" y="0"/>
                      </a:lnTo>
                      <a:close/>
                      <a:moveTo>
                        <a:pt x="24343" y="36569"/>
                      </a:moveTo>
                      <a:cubicBezTo>
                        <a:pt x="24343" y="28801"/>
                        <a:pt x="31155" y="22504"/>
                        <a:pt x="39557" y="22504"/>
                      </a:cubicBezTo>
                      <a:lnTo>
                        <a:pt x="179529" y="22504"/>
                      </a:lnTo>
                      <a:cubicBezTo>
                        <a:pt x="187932" y="22504"/>
                        <a:pt x="194744" y="28801"/>
                        <a:pt x="194744" y="36569"/>
                      </a:cubicBezTo>
                      <a:lnTo>
                        <a:pt x="194744" y="278486"/>
                      </a:lnTo>
                      <a:cubicBezTo>
                        <a:pt x="194744" y="286255"/>
                        <a:pt x="187932" y="292551"/>
                        <a:pt x="179529" y="292551"/>
                      </a:cubicBezTo>
                      <a:lnTo>
                        <a:pt x="39557" y="292551"/>
                      </a:lnTo>
                      <a:cubicBezTo>
                        <a:pt x="31155" y="292551"/>
                        <a:pt x="24343" y="286255"/>
                        <a:pt x="24343" y="278486"/>
                      </a:cubicBezTo>
                      <a:lnTo>
                        <a:pt x="24343" y="36569"/>
                      </a:lnTo>
                      <a:close/>
                      <a:moveTo>
                        <a:pt x="85200" y="247543"/>
                      </a:moveTo>
                      <a:cubicBezTo>
                        <a:pt x="78478" y="247543"/>
                        <a:pt x="73029" y="252581"/>
                        <a:pt x="73029" y="258795"/>
                      </a:cubicBezTo>
                      <a:cubicBezTo>
                        <a:pt x="73029" y="265010"/>
                        <a:pt x="78478" y="270047"/>
                        <a:pt x="85200" y="270047"/>
                      </a:cubicBezTo>
                      <a:lnTo>
                        <a:pt x="133886" y="270047"/>
                      </a:lnTo>
                      <a:cubicBezTo>
                        <a:pt x="140608" y="270047"/>
                        <a:pt x="146058" y="265010"/>
                        <a:pt x="146058" y="258795"/>
                      </a:cubicBezTo>
                      <a:cubicBezTo>
                        <a:pt x="146058" y="252581"/>
                        <a:pt x="140608" y="247543"/>
                        <a:pt x="133886" y="247543"/>
                      </a:cubicBezTo>
                      <a:lnTo>
                        <a:pt x="85200" y="24754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71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71FDD03-566D-DF4C-92B7-DE9DC672475F}"/>
                </a:ext>
              </a:extLst>
            </p:cNvPr>
            <p:cNvGrpSpPr/>
            <p:nvPr/>
          </p:nvGrpSpPr>
          <p:grpSpPr>
            <a:xfrm>
              <a:off x="9242281" y="2928842"/>
              <a:ext cx="1640032" cy="1086380"/>
              <a:chOff x="9418510" y="2903442"/>
              <a:chExt cx="1640032" cy="108638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57A6C8-3551-09AD-7F60-78A23F8CEA57}"/>
                  </a:ext>
                </a:extLst>
              </p:cNvPr>
              <p:cNvSpPr txBox="1"/>
              <p:nvPr/>
            </p:nvSpPr>
            <p:spPr>
              <a:xfrm>
                <a:off x="9418510" y="3712823"/>
                <a:ext cx="164003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Cloud Native</a:t>
                </a:r>
              </a:p>
            </p:txBody>
          </p:sp>
          <p:sp>
            <p:nvSpPr>
              <p:cNvPr id="21" name="Graphic 1075">
                <a:extLst>
                  <a:ext uri="{FF2B5EF4-FFF2-40B4-BE49-F238E27FC236}">
                    <a16:creationId xmlns:a16="http://schemas.microsoft.com/office/drawing/2014/main" id="{77333F51-15C3-9D55-D887-3C856317CF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72766" y="2903442"/>
                <a:ext cx="731520" cy="478114"/>
              </a:xfrm>
              <a:custGeom>
                <a:avLst/>
                <a:gdLst>
                  <a:gd name="connsiteX0" fmla="*/ 109000 w 520065"/>
                  <a:gd name="connsiteY0" fmla="*/ 126550 h 339910"/>
                  <a:gd name="connsiteX1" fmla="*/ 286913 w 520065"/>
                  <a:gd name="connsiteY1" fmla="*/ 2400 h 339910"/>
                  <a:gd name="connsiteX2" fmla="*/ 411065 w 520065"/>
                  <a:gd name="connsiteY2" fmla="*/ 126550 h 339910"/>
                  <a:gd name="connsiteX3" fmla="*/ 413385 w 520065"/>
                  <a:gd name="connsiteY3" fmla="*/ 126550 h 339910"/>
                  <a:gd name="connsiteX4" fmla="*/ 520065 w 520065"/>
                  <a:gd name="connsiteY4" fmla="*/ 233230 h 339910"/>
                  <a:gd name="connsiteX5" fmla="*/ 413385 w 520065"/>
                  <a:gd name="connsiteY5" fmla="*/ 339910 h 339910"/>
                  <a:gd name="connsiteX6" fmla="*/ 106680 w 520065"/>
                  <a:gd name="connsiteY6" fmla="*/ 339910 h 339910"/>
                  <a:gd name="connsiteX7" fmla="*/ 0 w 520065"/>
                  <a:gd name="connsiteY7" fmla="*/ 233230 h 339910"/>
                  <a:gd name="connsiteX8" fmla="*/ 106680 w 520065"/>
                  <a:gd name="connsiteY8" fmla="*/ 126550 h 339910"/>
                  <a:gd name="connsiteX9" fmla="*/ 109000 w 520065"/>
                  <a:gd name="connsiteY9" fmla="*/ 126550 h 33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0065" h="339910">
                    <a:moveTo>
                      <a:pt x="109000" y="126550"/>
                    </a:moveTo>
                    <a:cubicBezTo>
                      <a:pt x="123847" y="43137"/>
                      <a:pt x="203501" y="-12447"/>
                      <a:pt x="286913" y="2400"/>
                    </a:cubicBezTo>
                    <a:cubicBezTo>
                      <a:pt x="350230" y="13669"/>
                      <a:pt x="399797" y="63234"/>
                      <a:pt x="411065" y="126550"/>
                    </a:cubicBezTo>
                    <a:lnTo>
                      <a:pt x="413385" y="126550"/>
                    </a:lnTo>
                    <a:cubicBezTo>
                      <a:pt x="472302" y="126550"/>
                      <a:pt x="520065" y="174313"/>
                      <a:pt x="520065" y="233230"/>
                    </a:cubicBezTo>
                    <a:cubicBezTo>
                      <a:pt x="520065" y="292147"/>
                      <a:pt x="472302" y="339910"/>
                      <a:pt x="413385" y="339910"/>
                    </a:cubicBezTo>
                    <a:lnTo>
                      <a:pt x="106680" y="339910"/>
                    </a:lnTo>
                    <a:cubicBezTo>
                      <a:pt x="47762" y="339910"/>
                      <a:pt x="0" y="292147"/>
                      <a:pt x="0" y="233230"/>
                    </a:cubicBezTo>
                    <a:cubicBezTo>
                      <a:pt x="0" y="174313"/>
                      <a:pt x="47762" y="126550"/>
                      <a:pt x="106680" y="126550"/>
                    </a:cubicBezTo>
                    <a:lnTo>
                      <a:pt x="109000" y="126550"/>
                    </a:lnTo>
                    <a:close/>
                  </a:path>
                </a:pathLst>
              </a:custGeom>
              <a:solidFill>
                <a:schemeClr val="bg1"/>
              </a:solidFill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2547C1F-B0EA-AAF2-B128-32CA891A1D08}"/>
                </a:ext>
              </a:extLst>
            </p:cNvPr>
            <p:cNvGrpSpPr/>
            <p:nvPr/>
          </p:nvGrpSpPr>
          <p:grpSpPr>
            <a:xfrm>
              <a:off x="5511977" y="2893579"/>
              <a:ext cx="2619910" cy="1121643"/>
              <a:chOff x="6166887" y="2868179"/>
              <a:chExt cx="2619910" cy="112164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974663-32E5-D9F0-E587-AEE2FF1756C4}"/>
                  </a:ext>
                </a:extLst>
              </p:cNvPr>
              <p:cNvSpPr txBox="1"/>
              <p:nvPr/>
            </p:nvSpPr>
            <p:spPr>
              <a:xfrm>
                <a:off x="6166887" y="3712823"/>
                <a:ext cx="26199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Artificial Intelligence</a:t>
                </a:r>
              </a:p>
            </p:txBody>
          </p:sp>
          <p:sp>
            <p:nvSpPr>
              <p:cNvPr id="22" name="Graphic 1080">
                <a:extLst>
                  <a:ext uri="{FF2B5EF4-FFF2-40B4-BE49-F238E27FC236}">
                    <a16:creationId xmlns:a16="http://schemas.microsoft.com/office/drawing/2014/main" id="{2CA922A6-4F47-24F0-C833-E1523C7215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02385" y="2868179"/>
                <a:ext cx="548915" cy="548640"/>
              </a:xfrm>
              <a:custGeom>
                <a:avLst/>
                <a:gdLst>
                  <a:gd name="connsiteX0" fmla="*/ 186080 w 457200"/>
                  <a:gd name="connsiteY0" fmla="*/ 0 h 456971"/>
                  <a:gd name="connsiteX1" fmla="*/ 211455 w 457200"/>
                  <a:gd name="connsiteY1" fmla="*/ 32255 h 456971"/>
                  <a:gd name="connsiteX2" fmla="*/ 211455 w 457200"/>
                  <a:gd name="connsiteY2" fmla="*/ 131308 h 456971"/>
                  <a:gd name="connsiteX3" fmla="*/ 190995 w 457200"/>
                  <a:gd name="connsiteY3" fmla="*/ 131308 h 456971"/>
                  <a:gd name="connsiteX4" fmla="*/ 131467 w 457200"/>
                  <a:gd name="connsiteY4" fmla="*/ 106069 h 456971"/>
                  <a:gd name="connsiteX5" fmla="*/ 106228 w 457200"/>
                  <a:gd name="connsiteY5" fmla="*/ 165598 h 456971"/>
                  <a:gd name="connsiteX6" fmla="*/ 165757 w 457200"/>
                  <a:gd name="connsiteY6" fmla="*/ 190835 h 456971"/>
                  <a:gd name="connsiteX7" fmla="*/ 190995 w 457200"/>
                  <a:gd name="connsiteY7" fmla="*/ 165598 h 456971"/>
                  <a:gd name="connsiteX8" fmla="*/ 211455 w 457200"/>
                  <a:gd name="connsiteY8" fmla="*/ 165598 h 456971"/>
                  <a:gd name="connsiteX9" fmla="*/ 211455 w 457200"/>
                  <a:gd name="connsiteY9" fmla="*/ 414726 h 456971"/>
                  <a:gd name="connsiteX10" fmla="*/ 193556 w 457200"/>
                  <a:gd name="connsiteY10" fmla="*/ 448102 h 456971"/>
                  <a:gd name="connsiteX11" fmla="*/ 157894 w 457200"/>
                  <a:gd name="connsiteY11" fmla="*/ 456971 h 456971"/>
                  <a:gd name="connsiteX12" fmla="*/ 81176 w 457200"/>
                  <a:gd name="connsiteY12" fmla="*/ 418841 h 456971"/>
                  <a:gd name="connsiteX13" fmla="*/ 57859 w 457200"/>
                  <a:gd name="connsiteY13" fmla="*/ 369989 h 456971"/>
                  <a:gd name="connsiteX14" fmla="*/ 28849 w 457200"/>
                  <a:gd name="connsiteY14" fmla="*/ 354216 h 456971"/>
                  <a:gd name="connsiteX15" fmla="*/ 0 w 457200"/>
                  <a:gd name="connsiteY15" fmla="*/ 284836 h 456971"/>
                  <a:gd name="connsiteX16" fmla="*/ 4343 w 457200"/>
                  <a:gd name="connsiteY16" fmla="*/ 239893 h 456971"/>
                  <a:gd name="connsiteX17" fmla="*/ 100584 w 457200"/>
                  <a:gd name="connsiteY17" fmla="*/ 239893 h 456971"/>
                  <a:gd name="connsiteX18" fmla="*/ 131102 w 457200"/>
                  <a:gd name="connsiteY18" fmla="*/ 266205 h 456971"/>
                  <a:gd name="connsiteX19" fmla="*/ 106333 w 457200"/>
                  <a:gd name="connsiteY19" fmla="*/ 325931 h 456971"/>
                  <a:gd name="connsiteX20" fmla="*/ 166058 w 457200"/>
                  <a:gd name="connsiteY20" fmla="*/ 350700 h 456971"/>
                  <a:gd name="connsiteX21" fmla="*/ 190828 w 457200"/>
                  <a:gd name="connsiteY21" fmla="*/ 290974 h 456971"/>
                  <a:gd name="connsiteX22" fmla="*/ 165552 w 457200"/>
                  <a:gd name="connsiteY22" fmla="*/ 265999 h 456971"/>
                  <a:gd name="connsiteX23" fmla="*/ 100584 w 457200"/>
                  <a:gd name="connsiteY23" fmla="*/ 205603 h 456971"/>
                  <a:gd name="connsiteX24" fmla="*/ 23774 w 457200"/>
                  <a:gd name="connsiteY24" fmla="*/ 205603 h 456971"/>
                  <a:gd name="connsiteX25" fmla="*/ 35090 w 457200"/>
                  <a:gd name="connsiteY25" fmla="*/ 198699 h 456971"/>
                  <a:gd name="connsiteX26" fmla="*/ 31021 w 457200"/>
                  <a:gd name="connsiteY26" fmla="*/ 172936 h 456971"/>
                  <a:gd name="connsiteX27" fmla="*/ 37765 w 457200"/>
                  <a:gd name="connsiteY27" fmla="*/ 123078 h 456971"/>
                  <a:gd name="connsiteX28" fmla="*/ 61493 w 457200"/>
                  <a:gd name="connsiteY28" fmla="*/ 82525 h 456971"/>
                  <a:gd name="connsiteX29" fmla="*/ 86548 w 457200"/>
                  <a:gd name="connsiteY29" fmla="*/ 69563 h 456971"/>
                  <a:gd name="connsiteX30" fmla="*/ 117478 w 457200"/>
                  <a:gd name="connsiteY30" fmla="*/ 22997 h 456971"/>
                  <a:gd name="connsiteX31" fmla="*/ 186058 w 457200"/>
                  <a:gd name="connsiteY31" fmla="*/ 0 h 456971"/>
                  <a:gd name="connsiteX32" fmla="*/ 245745 w 457200"/>
                  <a:gd name="connsiteY32" fmla="*/ 342763 h 456971"/>
                  <a:gd name="connsiteX33" fmla="*/ 283464 w 457200"/>
                  <a:gd name="connsiteY33" fmla="*/ 342763 h 456971"/>
                  <a:gd name="connsiteX34" fmla="*/ 348615 w 457200"/>
                  <a:gd name="connsiteY34" fmla="*/ 277612 h 456971"/>
                  <a:gd name="connsiteX35" fmla="*/ 348615 w 457200"/>
                  <a:gd name="connsiteY35" fmla="*/ 236578 h 456971"/>
                  <a:gd name="connsiteX36" fmla="*/ 373852 w 457200"/>
                  <a:gd name="connsiteY36" fmla="*/ 177050 h 456971"/>
                  <a:gd name="connsiteX37" fmla="*/ 314325 w 457200"/>
                  <a:gd name="connsiteY37" fmla="*/ 151811 h 456971"/>
                  <a:gd name="connsiteX38" fmla="*/ 289088 w 457200"/>
                  <a:gd name="connsiteY38" fmla="*/ 211338 h 456971"/>
                  <a:gd name="connsiteX39" fmla="*/ 314325 w 457200"/>
                  <a:gd name="connsiteY39" fmla="*/ 236578 h 456971"/>
                  <a:gd name="connsiteX40" fmla="*/ 314325 w 457200"/>
                  <a:gd name="connsiteY40" fmla="*/ 277612 h 456971"/>
                  <a:gd name="connsiteX41" fmla="*/ 283464 w 457200"/>
                  <a:gd name="connsiteY41" fmla="*/ 308473 h 456971"/>
                  <a:gd name="connsiteX42" fmla="*/ 245745 w 457200"/>
                  <a:gd name="connsiteY42" fmla="*/ 308473 h 456971"/>
                  <a:gd name="connsiteX43" fmla="*/ 245745 w 457200"/>
                  <a:gd name="connsiteY43" fmla="*/ 32255 h 456971"/>
                  <a:gd name="connsiteX44" fmla="*/ 271120 w 457200"/>
                  <a:gd name="connsiteY44" fmla="*/ 0 h 456971"/>
                  <a:gd name="connsiteX45" fmla="*/ 339722 w 457200"/>
                  <a:gd name="connsiteY45" fmla="*/ 22997 h 456971"/>
                  <a:gd name="connsiteX46" fmla="*/ 370652 w 457200"/>
                  <a:gd name="connsiteY46" fmla="*/ 69563 h 456971"/>
                  <a:gd name="connsiteX47" fmla="*/ 395707 w 457200"/>
                  <a:gd name="connsiteY47" fmla="*/ 82525 h 456971"/>
                  <a:gd name="connsiteX48" fmla="*/ 419435 w 457200"/>
                  <a:gd name="connsiteY48" fmla="*/ 123078 h 456971"/>
                  <a:gd name="connsiteX49" fmla="*/ 426179 w 457200"/>
                  <a:gd name="connsiteY49" fmla="*/ 172936 h 456971"/>
                  <a:gd name="connsiteX50" fmla="*/ 422110 w 457200"/>
                  <a:gd name="connsiteY50" fmla="*/ 198699 h 456971"/>
                  <a:gd name="connsiteX51" fmla="*/ 423619 w 457200"/>
                  <a:gd name="connsiteY51" fmla="*/ 199385 h 456971"/>
                  <a:gd name="connsiteX52" fmla="*/ 444055 w 457200"/>
                  <a:gd name="connsiteY52" fmla="*/ 217902 h 456971"/>
                  <a:gd name="connsiteX53" fmla="*/ 457200 w 457200"/>
                  <a:gd name="connsiteY53" fmla="*/ 284836 h 456971"/>
                  <a:gd name="connsiteX54" fmla="*/ 428351 w 457200"/>
                  <a:gd name="connsiteY54" fmla="*/ 354216 h 456971"/>
                  <a:gd name="connsiteX55" fmla="*/ 399319 w 457200"/>
                  <a:gd name="connsiteY55" fmla="*/ 369989 h 456971"/>
                  <a:gd name="connsiteX56" fmla="*/ 376024 w 457200"/>
                  <a:gd name="connsiteY56" fmla="*/ 418841 h 456971"/>
                  <a:gd name="connsiteX57" fmla="*/ 299283 w 457200"/>
                  <a:gd name="connsiteY57" fmla="*/ 456971 h 456971"/>
                  <a:gd name="connsiteX58" fmla="*/ 263622 w 457200"/>
                  <a:gd name="connsiteY58" fmla="*/ 448125 h 456971"/>
                  <a:gd name="connsiteX59" fmla="*/ 245745 w 457200"/>
                  <a:gd name="connsiteY59" fmla="*/ 414726 h 456971"/>
                  <a:gd name="connsiteX60" fmla="*/ 245745 w 457200"/>
                  <a:gd name="connsiteY60" fmla="*/ 342763 h 456971"/>
                  <a:gd name="connsiteX61" fmla="*/ 137160 w 457200"/>
                  <a:gd name="connsiteY61" fmla="*/ 148453 h 456971"/>
                  <a:gd name="connsiteX62" fmla="*/ 148590 w 457200"/>
                  <a:gd name="connsiteY62" fmla="*/ 137023 h 456971"/>
                  <a:gd name="connsiteX63" fmla="*/ 160020 w 457200"/>
                  <a:gd name="connsiteY63" fmla="*/ 148453 h 456971"/>
                  <a:gd name="connsiteX64" fmla="*/ 148590 w 457200"/>
                  <a:gd name="connsiteY64" fmla="*/ 159883 h 456971"/>
                  <a:gd name="connsiteX65" fmla="*/ 137160 w 457200"/>
                  <a:gd name="connsiteY65" fmla="*/ 148453 h 456971"/>
                  <a:gd name="connsiteX66" fmla="*/ 148590 w 457200"/>
                  <a:gd name="connsiteY66" fmla="*/ 297043 h 456971"/>
                  <a:gd name="connsiteX67" fmla="*/ 137160 w 457200"/>
                  <a:gd name="connsiteY67" fmla="*/ 308473 h 456971"/>
                  <a:gd name="connsiteX68" fmla="*/ 148590 w 457200"/>
                  <a:gd name="connsiteY68" fmla="*/ 319903 h 456971"/>
                  <a:gd name="connsiteX69" fmla="*/ 160020 w 457200"/>
                  <a:gd name="connsiteY69" fmla="*/ 308473 h 456971"/>
                  <a:gd name="connsiteX70" fmla="*/ 148590 w 457200"/>
                  <a:gd name="connsiteY70" fmla="*/ 297043 h 456971"/>
                  <a:gd name="connsiteX71" fmla="*/ 320040 w 457200"/>
                  <a:gd name="connsiteY71" fmla="*/ 194173 h 456971"/>
                  <a:gd name="connsiteX72" fmla="*/ 331470 w 457200"/>
                  <a:gd name="connsiteY72" fmla="*/ 205603 h 456971"/>
                  <a:gd name="connsiteX73" fmla="*/ 342900 w 457200"/>
                  <a:gd name="connsiteY73" fmla="*/ 194173 h 456971"/>
                  <a:gd name="connsiteX74" fmla="*/ 331470 w 457200"/>
                  <a:gd name="connsiteY74" fmla="*/ 182743 h 456971"/>
                  <a:gd name="connsiteX75" fmla="*/ 320040 w 457200"/>
                  <a:gd name="connsiteY75" fmla="*/ 194173 h 456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457200" h="456971">
                    <a:moveTo>
                      <a:pt x="186080" y="0"/>
                    </a:moveTo>
                    <a:cubicBezTo>
                      <a:pt x="202242" y="0"/>
                      <a:pt x="211455" y="16093"/>
                      <a:pt x="211455" y="32255"/>
                    </a:cubicBezTo>
                    <a:lnTo>
                      <a:pt x="211455" y="131308"/>
                    </a:lnTo>
                    <a:lnTo>
                      <a:pt x="190995" y="131308"/>
                    </a:lnTo>
                    <a:cubicBezTo>
                      <a:pt x="181526" y="107900"/>
                      <a:pt x="154874" y="96600"/>
                      <a:pt x="131467" y="106069"/>
                    </a:cubicBezTo>
                    <a:cubicBezTo>
                      <a:pt x="108059" y="115538"/>
                      <a:pt x="96759" y="142190"/>
                      <a:pt x="106228" y="165598"/>
                    </a:cubicBezTo>
                    <a:cubicBezTo>
                      <a:pt x="115697" y="189006"/>
                      <a:pt x="142349" y="200306"/>
                      <a:pt x="165757" y="190835"/>
                    </a:cubicBezTo>
                    <a:cubicBezTo>
                      <a:pt x="177242" y="186190"/>
                      <a:pt x="186350" y="177083"/>
                      <a:pt x="190995" y="165598"/>
                    </a:cubicBezTo>
                    <a:lnTo>
                      <a:pt x="211455" y="165598"/>
                    </a:lnTo>
                    <a:lnTo>
                      <a:pt x="211455" y="414726"/>
                    </a:lnTo>
                    <a:cubicBezTo>
                      <a:pt x="211455" y="428351"/>
                      <a:pt x="205694" y="441907"/>
                      <a:pt x="193556" y="448102"/>
                    </a:cubicBezTo>
                    <a:cubicBezTo>
                      <a:pt x="182549" y="453867"/>
                      <a:pt x="170319" y="456910"/>
                      <a:pt x="157894" y="456971"/>
                    </a:cubicBezTo>
                    <a:cubicBezTo>
                      <a:pt x="123375" y="456971"/>
                      <a:pt x="97704" y="439506"/>
                      <a:pt x="81176" y="418841"/>
                    </a:cubicBezTo>
                    <a:cubicBezTo>
                      <a:pt x="69729" y="404581"/>
                      <a:pt x="61748" y="387857"/>
                      <a:pt x="57859" y="369989"/>
                    </a:cubicBezTo>
                    <a:cubicBezTo>
                      <a:pt x="47184" y="366839"/>
                      <a:pt x="37297" y="361462"/>
                      <a:pt x="28849" y="354216"/>
                    </a:cubicBezTo>
                    <a:cubicBezTo>
                      <a:pt x="12619" y="340248"/>
                      <a:pt x="0" y="317845"/>
                      <a:pt x="0" y="284836"/>
                    </a:cubicBezTo>
                    <a:cubicBezTo>
                      <a:pt x="0" y="267576"/>
                      <a:pt x="1234" y="252534"/>
                      <a:pt x="4343" y="239893"/>
                    </a:cubicBezTo>
                    <a:lnTo>
                      <a:pt x="100584" y="239893"/>
                    </a:lnTo>
                    <a:cubicBezTo>
                      <a:pt x="116083" y="239893"/>
                      <a:pt x="128930" y="251323"/>
                      <a:pt x="131102" y="266205"/>
                    </a:cubicBezTo>
                    <a:cubicBezTo>
                      <a:pt x="107770" y="275859"/>
                      <a:pt x="96680" y="302598"/>
                      <a:pt x="106333" y="325931"/>
                    </a:cubicBezTo>
                    <a:cubicBezTo>
                      <a:pt x="115985" y="349262"/>
                      <a:pt x="142725" y="360351"/>
                      <a:pt x="166058" y="350700"/>
                    </a:cubicBezTo>
                    <a:cubicBezTo>
                      <a:pt x="189391" y="341046"/>
                      <a:pt x="200480" y="314307"/>
                      <a:pt x="190828" y="290974"/>
                    </a:cubicBezTo>
                    <a:cubicBezTo>
                      <a:pt x="186115" y="279582"/>
                      <a:pt x="177000" y="270576"/>
                      <a:pt x="165552" y="265999"/>
                    </a:cubicBezTo>
                    <a:cubicBezTo>
                      <a:pt x="163061" y="231956"/>
                      <a:pt x="134718" y="205607"/>
                      <a:pt x="100584" y="205603"/>
                    </a:cubicBezTo>
                    <a:lnTo>
                      <a:pt x="23774" y="205603"/>
                    </a:lnTo>
                    <a:cubicBezTo>
                      <a:pt x="27198" y="202773"/>
                      <a:pt x="31008" y="200448"/>
                      <a:pt x="35090" y="198699"/>
                    </a:cubicBezTo>
                    <a:cubicBezTo>
                      <a:pt x="32734" y="190300"/>
                      <a:pt x="31368" y="181653"/>
                      <a:pt x="31021" y="172936"/>
                    </a:cubicBezTo>
                    <a:cubicBezTo>
                      <a:pt x="30267" y="156134"/>
                      <a:pt x="32781" y="138646"/>
                      <a:pt x="37765" y="123078"/>
                    </a:cubicBezTo>
                    <a:cubicBezTo>
                      <a:pt x="42702" y="107762"/>
                      <a:pt x="50521" y="92834"/>
                      <a:pt x="61493" y="82525"/>
                    </a:cubicBezTo>
                    <a:cubicBezTo>
                      <a:pt x="68377" y="75817"/>
                      <a:pt x="77097" y="71306"/>
                      <a:pt x="86548" y="69563"/>
                    </a:cubicBezTo>
                    <a:cubicBezTo>
                      <a:pt x="91097" y="50361"/>
                      <a:pt x="102687" y="34496"/>
                      <a:pt x="117478" y="22997"/>
                    </a:cubicBezTo>
                    <a:cubicBezTo>
                      <a:pt x="136474" y="8184"/>
                      <a:pt x="161369" y="0"/>
                      <a:pt x="186058" y="0"/>
                    </a:cubicBezTo>
                    <a:close/>
                    <a:moveTo>
                      <a:pt x="245745" y="342763"/>
                    </a:moveTo>
                    <a:lnTo>
                      <a:pt x="283464" y="342763"/>
                    </a:lnTo>
                    <a:cubicBezTo>
                      <a:pt x="319446" y="342763"/>
                      <a:pt x="348615" y="313593"/>
                      <a:pt x="348615" y="277612"/>
                    </a:cubicBezTo>
                    <a:lnTo>
                      <a:pt x="348615" y="236578"/>
                    </a:lnTo>
                    <a:cubicBezTo>
                      <a:pt x="372024" y="227110"/>
                      <a:pt x="383323" y="200457"/>
                      <a:pt x="373852" y="177050"/>
                    </a:cubicBezTo>
                    <a:cubicBezTo>
                      <a:pt x="364384" y="153642"/>
                      <a:pt x="337734" y="142342"/>
                      <a:pt x="314325" y="151811"/>
                    </a:cubicBezTo>
                    <a:cubicBezTo>
                      <a:pt x="290916" y="161280"/>
                      <a:pt x="279617" y="187932"/>
                      <a:pt x="289088" y="211338"/>
                    </a:cubicBezTo>
                    <a:cubicBezTo>
                      <a:pt x="293733" y="222826"/>
                      <a:pt x="302840" y="231933"/>
                      <a:pt x="314325" y="236578"/>
                    </a:cubicBezTo>
                    <a:lnTo>
                      <a:pt x="314325" y="277612"/>
                    </a:lnTo>
                    <a:cubicBezTo>
                      <a:pt x="314325" y="294656"/>
                      <a:pt x="300508" y="308473"/>
                      <a:pt x="283464" y="308473"/>
                    </a:cubicBezTo>
                    <a:lnTo>
                      <a:pt x="245745" y="308473"/>
                    </a:lnTo>
                    <a:lnTo>
                      <a:pt x="245745" y="32255"/>
                    </a:lnTo>
                    <a:cubicBezTo>
                      <a:pt x="245745" y="16093"/>
                      <a:pt x="254958" y="0"/>
                      <a:pt x="271120" y="0"/>
                    </a:cubicBezTo>
                    <a:cubicBezTo>
                      <a:pt x="295854" y="0"/>
                      <a:pt x="320726" y="8184"/>
                      <a:pt x="339722" y="22997"/>
                    </a:cubicBezTo>
                    <a:cubicBezTo>
                      <a:pt x="354513" y="34496"/>
                      <a:pt x="366103" y="50383"/>
                      <a:pt x="370652" y="69563"/>
                    </a:cubicBezTo>
                    <a:cubicBezTo>
                      <a:pt x="380253" y="71163"/>
                      <a:pt x="388803" y="76055"/>
                      <a:pt x="395707" y="82525"/>
                    </a:cubicBezTo>
                    <a:cubicBezTo>
                      <a:pt x="406679" y="92834"/>
                      <a:pt x="414498" y="107739"/>
                      <a:pt x="419435" y="123078"/>
                    </a:cubicBezTo>
                    <a:cubicBezTo>
                      <a:pt x="424419" y="138646"/>
                      <a:pt x="426933" y="156134"/>
                      <a:pt x="426179" y="172936"/>
                    </a:cubicBezTo>
                    <a:cubicBezTo>
                      <a:pt x="425790" y="181531"/>
                      <a:pt x="424533" y="190310"/>
                      <a:pt x="422110" y="198699"/>
                    </a:cubicBezTo>
                    <a:lnTo>
                      <a:pt x="423619" y="199385"/>
                    </a:lnTo>
                    <a:cubicBezTo>
                      <a:pt x="432077" y="203363"/>
                      <a:pt x="438935" y="209603"/>
                      <a:pt x="444055" y="217902"/>
                    </a:cubicBezTo>
                    <a:cubicBezTo>
                      <a:pt x="453771" y="233561"/>
                      <a:pt x="457200" y="256101"/>
                      <a:pt x="457200" y="284836"/>
                    </a:cubicBezTo>
                    <a:cubicBezTo>
                      <a:pt x="457200" y="317868"/>
                      <a:pt x="444581" y="340294"/>
                      <a:pt x="428351" y="354216"/>
                    </a:cubicBezTo>
                    <a:cubicBezTo>
                      <a:pt x="419897" y="361467"/>
                      <a:pt x="410001" y="366841"/>
                      <a:pt x="399319" y="369989"/>
                    </a:cubicBezTo>
                    <a:cubicBezTo>
                      <a:pt x="395435" y="387854"/>
                      <a:pt x="387461" y="404576"/>
                      <a:pt x="376024" y="418841"/>
                    </a:cubicBezTo>
                    <a:cubicBezTo>
                      <a:pt x="359496" y="439506"/>
                      <a:pt x="333825" y="456971"/>
                      <a:pt x="299283" y="456971"/>
                    </a:cubicBezTo>
                    <a:cubicBezTo>
                      <a:pt x="286859" y="456917"/>
                      <a:pt x="274631" y="453883"/>
                      <a:pt x="263622" y="448125"/>
                    </a:cubicBezTo>
                    <a:cubicBezTo>
                      <a:pt x="251506" y="441907"/>
                      <a:pt x="245745" y="428351"/>
                      <a:pt x="245745" y="414726"/>
                    </a:cubicBezTo>
                    <a:lnTo>
                      <a:pt x="245745" y="342763"/>
                    </a:lnTo>
                    <a:close/>
                    <a:moveTo>
                      <a:pt x="137160" y="148453"/>
                    </a:moveTo>
                    <a:cubicBezTo>
                      <a:pt x="137160" y="142140"/>
                      <a:pt x="142277" y="137023"/>
                      <a:pt x="148590" y="137023"/>
                    </a:cubicBezTo>
                    <a:cubicBezTo>
                      <a:pt x="154903" y="137023"/>
                      <a:pt x="160020" y="142140"/>
                      <a:pt x="160020" y="148453"/>
                    </a:cubicBezTo>
                    <a:cubicBezTo>
                      <a:pt x="160020" y="154765"/>
                      <a:pt x="154903" y="159883"/>
                      <a:pt x="148590" y="159883"/>
                    </a:cubicBezTo>
                    <a:cubicBezTo>
                      <a:pt x="142277" y="159883"/>
                      <a:pt x="137160" y="154765"/>
                      <a:pt x="137160" y="148453"/>
                    </a:cubicBezTo>
                    <a:close/>
                    <a:moveTo>
                      <a:pt x="148590" y="297043"/>
                    </a:moveTo>
                    <a:cubicBezTo>
                      <a:pt x="142277" y="297043"/>
                      <a:pt x="137160" y="302161"/>
                      <a:pt x="137160" y="308473"/>
                    </a:cubicBezTo>
                    <a:cubicBezTo>
                      <a:pt x="137160" y="314785"/>
                      <a:pt x="142277" y="319903"/>
                      <a:pt x="148590" y="319903"/>
                    </a:cubicBezTo>
                    <a:cubicBezTo>
                      <a:pt x="154903" y="319903"/>
                      <a:pt x="160020" y="314785"/>
                      <a:pt x="160020" y="308473"/>
                    </a:cubicBezTo>
                    <a:cubicBezTo>
                      <a:pt x="160020" y="302161"/>
                      <a:pt x="154903" y="297043"/>
                      <a:pt x="148590" y="297043"/>
                    </a:cubicBezTo>
                    <a:close/>
                    <a:moveTo>
                      <a:pt x="320040" y="194173"/>
                    </a:moveTo>
                    <a:cubicBezTo>
                      <a:pt x="320040" y="200484"/>
                      <a:pt x="325158" y="205603"/>
                      <a:pt x="331470" y="205603"/>
                    </a:cubicBezTo>
                    <a:cubicBezTo>
                      <a:pt x="337782" y="205603"/>
                      <a:pt x="342900" y="200484"/>
                      <a:pt x="342900" y="194173"/>
                    </a:cubicBezTo>
                    <a:cubicBezTo>
                      <a:pt x="342900" y="187861"/>
                      <a:pt x="337782" y="182743"/>
                      <a:pt x="331470" y="182743"/>
                    </a:cubicBezTo>
                    <a:cubicBezTo>
                      <a:pt x="325158" y="182743"/>
                      <a:pt x="320040" y="187861"/>
                      <a:pt x="320040" y="194173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788AC8A-D44A-FDF4-5B81-A32052CC6649}"/>
                </a:ext>
              </a:extLst>
            </p:cNvPr>
            <p:cNvGrpSpPr/>
            <p:nvPr/>
          </p:nvGrpSpPr>
          <p:grpSpPr>
            <a:xfrm>
              <a:off x="1575228" y="2893579"/>
              <a:ext cx="756492" cy="1121643"/>
              <a:chOff x="1575228" y="2868179"/>
              <a:chExt cx="756492" cy="112164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D47C73-7993-D8DD-1662-0FE566BF2B45}"/>
                  </a:ext>
                </a:extLst>
              </p:cNvPr>
              <p:cNvSpPr txBox="1"/>
              <p:nvPr/>
            </p:nvSpPr>
            <p:spPr>
              <a:xfrm>
                <a:off x="1575228" y="3712823"/>
                <a:ext cx="75649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Web</a:t>
                </a:r>
              </a:p>
            </p:txBody>
          </p:sp>
          <p:sp>
            <p:nvSpPr>
              <p:cNvPr id="23" name="Graphic 1074">
                <a:extLst>
                  <a:ext uri="{FF2B5EF4-FFF2-40B4-BE49-F238E27FC236}">
                    <a16:creationId xmlns:a16="http://schemas.microsoft.com/office/drawing/2014/main" id="{571A435A-C392-5F20-C76F-13F0A3700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79154" y="2868179"/>
                <a:ext cx="548640" cy="548640"/>
              </a:xfrm>
              <a:custGeom>
                <a:avLst/>
                <a:gdLst>
                  <a:gd name="connsiteX0" fmla="*/ 273633 w 641259"/>
                  <a:gd name="connsiteY0" fmla="*/ 442730 h 641258"/>
                  <a:gd name="connsiteX1" fmla="*/ 209814 w 641259"/>
                  <a:gd name="connsiteY1" fmla="*/ 442730 h 641258"/>
                  <a:gd name="connsiteX2" fmla="*/ 211338 w 641259"/>
                  <a:gd name="connsiteY2" fmla="*/ 451726 h 641258"/>
                  <a:gd name="connsiteX3" fmla="*/ 304169 w 641259"/>
                  <a:gd name="connsiteY3" fmla="*/ 610639 h 641258"/>
                  <a:gd name="connsiteX4" fmla="*/ 348445 w 641259"/>
                  <a:gd name="connsiteY4" fmla="*/ 580131 h 641258"/>
                  <a:gd name="connsiteX5" fmla="*/ 334706 w 641259"/>
                  <a:gd name="connsiteY5" fmla="*/ 580131 h 641258"/>
                  <a:gd name="connsiteX6" fmla="*/ 273633 w 641259"/>
                  <a:gd name="connsiteY6" fmla="*/ 519053 h 641258"/>
                  <a:gd name="connsiteX7" fmla="*/ 273633 w 641259"/>
                  <a:gd name="connsiteY7" fmla="*/ 442730 h 641258"/>
                  <a:gd name="connsiteX8" fmla="*/ 273633 w 641259"/>
                  <a:gd name="connsiteY8" fmla="*/ 396926 h 641258"/>
                  <a:gd name="connsiteX9" fmla="*/ 202791 w 641259"/>
                  <a:gd name="connsiteY9" fmla="*/ 396926 h 641258"/>
                  <a:gd name="connsiteX10" fmla="*/ 197293 w 641259"/>
                  <a:gd name="connsiteY10" fmla="*/ 305297 h 641258"/>
                  <a:gd name="connsiteX11" fmla="*/ 198516 w 641259"/>
                  <a:gd name="connsiteY11" fmla="*/ 259126 h 641258"/>
                  <a:gd name="connsiteX12" fmla="*/ 199734 w 641259"/>
                  <a:gd name="connsiteY12" fmla="*/ 244209 h 641258"/>
                  <a:gd name="connsiteX13" fmla="*/ 408910 w 641259"/>
                  <a:gd name="connsiteY13" fmla="*/ 244209 h 641258"/>
                  <a:gd name="connsiteX14" fmla="*/ 411046 w 641259"/>
                  <a:gd name="connsiteY14" fmla="*/ 305281 h 641258"/>
                  <a:gd name="connsiteX15" fmla="*/ 334706 w 641259"/>
                  <a:gd name="connsiteY15" fmla="*/ 305281 h 641258"/>
                  <a:gd name="connsiteX16" fmla="*/ 273633 w 641259"/>
                  <a:gd name="connsiteY16" fmla="*/ 366360 h 641258"/>
                  <a:gd name="connsiteX17" fmla="*/ 273633 w 641259"/>
                  <a:gd name="connsiteY17" fmla="*/ 396926 h 641258"/>
                  <a:gd name="connsiteX18" fmla="*/ 609531 w 641259"/>
                  <a:gd name="connsiteY18" fmla="*/ 305281 h 641258"/>
                  <a:gd name="connsiteX19" fmla="*/ 609531 w 641259"/>
                  <a:gd name="connsiteY19" fmla="*/ 305281 h 641258"/>
                  <a:gd name="connsiteX20" fmla="*/ 456850 w 641259"/>
                  <a:gd name="connsiteY20" fmla="*/ 305281 h 641258"/>
                  <a:gd name="connsiteX21" fmla="*/ 455933 w 641259"/>
                  <a:gd name="connsiteY21" fmla="*/ 264256 h 641258"/>
                  <a:gd name="connsiteX22" fmla="*/ 454714 w 641259"/>
                  <a:gd name="connsiteY22" fmla="*/ 244228 h 641258"/>
                  <a:gd name="connsiteX23" fmla="*/ 603425 w 641259"/>
                  <a:gd name="connsiteY23" fmla="*/ 244209 h 641258"/>
                  <a:gd name="connsiteX24" fmla="*/ 609531 w 641259"/>
                  <a:gd name="connsiteY24" fmla="*/ 305281 h 641258"/>
                  <a:gd name="connsiteX25" fmla="*/ 162787 w 641259"/>
                  <a:gd name="connsiteY25" fmla="*/ 442730 h 641258"/>
                  <a:gd name="connsiteX26" fmla="*/ 31480 w 641259"/>
                  <a:gd name="connsiteY26" fmla="*/ 442737 h 641258"/>
                  <a:gd name="connsiteX27" fmla="*/ 35756 w 641259"/>
                  <a:gd name="connsiteY27" fmla="*/ 451253 h 641258"/>
                  <a:gd name="connsiteX28" fmla="*/ 217448 w 641259"/>
                  <a:gd name="connsiteY28" fmla="*/ 598278 h 641258"/>
                  <a:gd name="connsiteX29" fmla="*/ 162787 w 641259"/>
                  <a:gd name="connsiteY29" fmla="*/ 442730 h 641258"/>
                  <a:gd name="connsiteX30" fmla="*/ 153625 w 641259"/>
                  <a:gd name="connsiteY30" fmla="*/ 244228 h 641258"/>
                  <a:gd name="connsiteX31" fmla="*/ 4914 w 641259"/>
                  <a:gd name="connsiteY31" fmla="*/ 244209 h 641258"/>
                  <a:gd name="connsiteX32" fmla="*/ -1192 w 641259"/>
                  <a:gd name="connsiteY32" fmla="*/ 305297 h 641258"/>
                  <a:gd name="connsiteX33" fmla="*/ 12853 w 641259"/>
                  <a:gd name="connsiteY33" fmla="*/ 396926 h 641258"/>
                  <a:gd name="connsiteX34" fmla="*/ 156376 w 641259"/>
                  <a:gd name="connsiteY34" fmla="*/ 396926 h 641258"/>
                  <a:gd name="connsiteX35" fmla="*/ 154542 w 641259"/>
                  <a:gd name="connsiteY35" fmla="*/ 379206 h 641258"/>
                  <a:gd name="connsiteX36" fmla="*/ 151489 w 641259"/>
                  <a:gd name="connsiteY36" fmla="*/ 305297 h 641258"/>
                  <a:gd name="connsiteX37" fmla="*/ 153625 w 641259"/>
                  <a:gd name="connsiteY37" fmla="*/ 244228 h 641258"/>
                  <a:gd name="connsiteX38" fmla="*/ 390891 w 641259"/>
                  <a:gd name="connsiteY38" fmla="*/ 12318 h 641258"/>
                  <a:gd name="connsiteX39" fmla="*/ 393944 w 641259"/>
                  <a:gd name="connsiteY39" fmla="*/ 17515 h 641258"/>
                  <a:gd name="connsiteX40" fmla="*/ 450133 w 641259"/>
                  <a:gd name="connsiteY40" fmla="*/ 198408 h 641258"/>
                  <a:gd name="connsiteX41" fmla="*/ 590293 w 641259"/>
                  <a:gd name="connsiteY41" fmla="*/ 198399 h 641258"/>
                  <a:gd name="connsiteX42" fmla="*/ 390891 w 641259"/>
                  <a:gd name="connsiteY42" fmla="*/ 12318 h 641258"/>
                  <a:gd name="connsiteX43" fmla="*/ 217448 w 641259"/>
                  <a:gd name="connsiteY43" fmla="*/ 12318 h 641258"/>
                  <a:gd name="connsiteX44" fmla="*/ 213784 w 641259"/>
                  <a:gd name="connsiteY44" fmla="*/ 13442 h 641258"/>
                  <a:gd name="connsiteX45" fmla="*/ 18046 w 641259"/>
                  <a:gd name="connsiteY45" fmla="*/ 198399 h 641258"/>
                  <a:gd name="connsiteX46" fmla="*/ 158206 w 641259"/>
                  <a:gd name="connsiteY46" fmla="*/ 198408 h 641258"/>
                  <a:gd name="connsiteX47" fmla="*/ 160040 w 641259"/>
                  <a:gd name="connsiteY47" fmla="*/ 184975 h 641258"/>
                  <a:gd name="connsiteX48" fmla="*/ 217448 w 641259"/>
                  <a:gd name="connsiteY48" fmla="*/ 12318 h 641258"/>
                  <a:gd name="connsiteX49" fmla="*/ 402189 w 641259"/>
                  <a:gd name="connsiteY49" fmla="*/ 188786 h 641258"/>
                  <a:gd name="connsiteX50" fmla="*/ 304169 w 641259"/>
                  <a:gd name="connsiteY50" fmla="*/ -49 h 641258"/>
                  <a:gd name="connsiteX51" fmla="*/ 204621 w 641259"/>
                  <a:gd name="connsiteY51" fmla="*/ 198399 h 641258"/>
                  <a:gd name="connsiteX52" fmla="*/ 403718 w 641259"/>
                  <a:gd name="connsiteY52" fmla="*/ 198399 h 641258"/>
                  <a:gd name="connsiteX53" fmla="*/ 402189 w 641259"/>
                  <a:gd name="connsiteY53" fmla="*/ 188786 h 641258"/>
                  <a:gd name="connsiteX54" fmla="*/ 304169 w 641259"/>
                  <a:gd name="connsiteY54" fmla="*/ 366360 h 641258"/>
                  <a:gd name="connsiteX55" fmla="*/ 334706 w 641259"/>
                  <a:gd name="connsiteY55" fmla="*/ 335821 h 641258"/>
                  <a:gd name="connsiteX56" fmla="*/ 609531 w 641259"/>
                  <a:gd name="connsiteY56" fmla="*/ 335821 h 641258"/>
                  <a:gd name="connsiteX57" fmla="*/ 640067 w 641259"/>
                  <a:gd name="connsiteY57" fmla="*/ 366360 h 641258"/>
                  <a:gd name="connsiteX58" fmla="*/ 640067 w 641259"/>
                  <a:gd name="connsiteY58" fmla="*/ 519053 h 641258"/>
                  <a:gd name="connsiteX59" fmla="*/ 609531 w 641259"/>
                  <a:gd name="connsiteY59" fmla="*/ 549592 h 641258"/>
                  <a:gd name="connsiteX60" fmla="*/ 517922 w 641259"/>
                  <a:gd name="connsiteY60" fmla="*/ 549592 h 641258"/>
                  <a:gd name="connsiteX61" fmla="*/ 517922 w 641259"/>
                  <a:gd name="connsiteY61" fmla="*/ 610670 h 641258"/>
                  <a:gd name="connsiteX62" fmla="*/ 533191 w 641259"/>
                  <a:gd name="connsiteY62" fmla="*/ 610670 h 641258"/>
                  <a:gd name="connsiteX63" fmla="*/ 548459 w 641259"/>
                  <a:gd name="connsiteY63" fmla="*/ 625941 h 641258"/>
                  <a:gd name="connsiteX64" fmla="*/ 533191 w 641259"/>
                  <a:gd name="connsiteY64" fmla="*/ 641209 h 641258"/>
                  <a:gd name="connsiteX65" fmla="*/ 411046 w 641259"/>
                  <a:gd name="connsiteY65" fmla="*/ 641209 h 641258"/>
                  <a:gd name="connsiteX66" fmla="*/ 395778 w 641259"/>
                  <a:gd name="connsiteY66" fmla="*/ 625941 h 641258"/>
                  <a:gd name="connsiteX67" fmla="*/ 411046 w 641259"/>
                  <a:gd name="connsiteY67" fmla="*/ 610670 h 641258"/>
                  <a:gd name="connsiteX68" fmla="*/ 426314 w 641259"/>
                  <a:gd name="connsiteY68" fmla="*/ 610670 h 641258"/>
                  <a:gd name="connsiteX69" fmla="*/ 426314 w 641259"/>
                  <a:gd name="connsiteY69" fmla="*/ 549592 h 641258"/>
                  <a:gd name="connsiteX70" fmla="*/ 334706 w 641259"/>
                  <a:gd name="connsiteY70" fmla="*/ 549592 h 641258"/>
                  <a:gd name="connsiteX71" fmla="*/ 304169 w 641259"/>
                  <a:gd name="connsiteY71" fmla="*/ 519053 h 641258"/>
                  <a:gd name="connsiteX72" fmla="*/ 304169 w 641259"/>
                  <a:gd name="connsiteY72" fmla="*/ 366360 h 64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641259" h="641258">
                    <a:moveTo>
                      <a:pt x="273633" y="442730"/>
                    </a:moveTo>
                    <a:lnTo>
                      <a:pt x="209814" y="442730"/>
                    </a:lnTo>
                    <a:lnTo>
                      <a:pt x="211338" y="451726"/>
                    </a:lnTo>
                    <a:cubicBezTo>
                      <a:pt x="230882" y="546694"/>
                      <a:pt x="267528" y="610639"/>
                      <a:pt x="304169" y="610639"/>
                    </a:cubicBezTo>
                    <a:cubicBezTo>
                      <a:pt x="319438" y="610639"/>
                      <a:pt x="334400" y="599695"/>
                      <a:pt x="348445" y="580131"/>
                    </a:cubicBezTo>
                    <a:lnTo>
                      <a:pt x="334706" y="580131"/>
                    </a:lnTo>
                    <a:cubicBezTo>
                      <a:pt x="301117" y="580131"/>
                      <a:pt x="273633" y="552786"/>
                      <a:pt x="273633" y="519053"/>
                    </a:cubicBezTo>
                    <a:lnTo>
                      <a:pt x="273633" y="442730"/>
                    </a:lnTo>
                    <a:close/>
                    <a:moveTo>
                      <a:pt x="273633" y="396926"/>
                    </a:moveTo>
                    <a:lnTo>
                      <a:pt x="202791" y="396926"/>
                    </a:lnTo>
                    <a:cubicBezTo>
                      <a:pt x="199127" y="368042"/>
                      <a:pt x="197293" y="337274"/>
                      <a:pt x="197293" y="305297"/>
                    </a:cubicBezTo>
                    <a:cubicBezTo>
                      <a:pt x="197293" y="289589"/>
                      <a:pt x="197599" y="274174"/>
                      <a:pt x="198516" y="259126"/>
                    </a:cubicBezTo>
                    <a:lnTo>
                      <a:pt x="199734" y="244209"/>
                    </a:lnTo>
                    <a:lnTo>
                      <a:pt x="408910" y="244209"/>
                    </a:lnTo>
                    <a:cubicBezTo>
                      <a:pt x="410435" y="263923"/>
                      <a:pt x="411046" y="284343"/>
                      <a:pt x="411046" y="305281"/>
                    </a:cubicBezTo>
                    <a:lnTo>
                      <a:pt x="334706" y="305281"/>
                    </a:lnTo>
                    <a:cubicBezTo>
                      <a:pt x="301117" y="305281"/>
                      <a:pt x="273633" y="332627"/>
                      <a:pt x="273633" y="366360"/>
                    </a:cubicBezTo>
                    <a:lnTo>
                      <a:pt x="273633" y="396926"/>
                    </a:lnTo>
                    <a:close/>
                    <a:moveTo>
                      <a:pt x="609531" y="305281"/>
                    </a:moveTo>
                    <a:lnTo>
                      <a:pt x="609531" y="305281"/>
                    </a:lnTo>
                    <a:lnTo>
                      <a:pt x="456850" y="305281"/>
                    </a:lnTo>
                    <a:cubicBezTo>
                      <a:pt x="456850" y="291409"/>
                      <a:pt x="456544" y="277723"/>
                      <a:pt x="455933" y="264256"/>
                    </a:cubicBezTo>
                    <a:lnTo>
                      <a:pt x="454714" y="244228"/>
                    </a:lnTo>
                    <a:lnTo>
                      <a:pt x="603425" y="244209"/>
                    </a:lnTo>
                    <a:cubicBezTo>
                      <a:pt x="607395" y="263942"/>
                      <a:pt x="609531" y="284364"/>
                      <a:pt x="609531" y="305281"/>
                    </a:cubicBezTo>
                    <a:close/>
                    <a:moveTo>
                      <a:pt x="162787" y="442730"/>
                    </a:moveTo>
                    <a:lnTo>
                      <a:pt x="31480" y="442737"/>
                    </a:lnTo>
                    <a:lnTo>
                      <a:pt x="35756" y="451253"/>
                    </a:lnTo>
                    <a:cubicBezTo>
                      <a:pt x="74231" y="521575"/>
                      <a:pt x="139274" y="575162"/>
                      <a:pt x="217448" y="598278"/>
                    </a:cubicBezTo>
                    <a:cubicBezTo>
                      <a:pt x="193017" y="560420"/>
                      <a:pt x="174085" y="506319"/>
                      <a:pt x="162787" y="442730"/>
                    </a:cubicBezTo>
                    <a:close/>
                    <a:moveTo>
                      <a:pt x="153625" y="244228"/>
                    </a:moveTo>
                    <a:lnTo>
                      <a:pt x="4914" y="244209"/>
                    </a:lnTo>
                    <a:cubicBezTo>
                      <a:pt x="944" y="263948"/>
                      <a:pt x="-1192" y="284379"/>
                      <a:pt x="-1192" y="305297"/>
                    </a:cubicBezTo>
                    <a:cubicBezTo>
                      <a:pt x="-1192" y="337219"/>
                      <a:pt x="3695" y="367999"/>
                      <a:pt x="12853" y="396926"/>
                    </a:cubicBezTo>
                    <a:lnTo>
                      <a:pt x="156376" y="396926"/>
                    </a:lnTo>
                    <a:lnTo>
                      <a:pt x="154542" y="379206"/>
                    </a:lnTo>
                    <a:cubicBezTo>
                      <a:pt x="152406" y="355355"/>
                      <a:pt x="151489" y="330626"/>
                      <a:pt x="151489" y="305297"/>
                    </a:cubicBezTo>
                    <a:cubicBezTo>
                      <a:pt x="151489" y="284483"/>
                      <a:pt x="152100" y="264076"/>
                      <a:pt x="153625" y="244228"/>
                    </a:cubicBezTo>
                    <a:close/>
                    <a:moveTo>
                      <a:pt x="390891" y="12318"/>
                    </a:moveTo>
                    <a:lnTo>
                      <a:pt x="393944" y="17515"/>
                    </a:lnTo>
                    <a:cubicBezTo>
                      <a:pt x="421122" y="61209"/>
                      <a:pt x="440665" y="124596"/>
                      <a:pt x="450133" y="198408"/>
                    </a:cubicBezTo>
                    <a:lnTo>
                      <a:pt x="590293" y="198399"/>
                    </a:lnTo>
                    <a:cubicBezTo>
                      <a:pt x="557010" y="109050"/>
                      <a:pt x="483111" y="39526"/>
                      <a:pt x="390891" y="12318"/>
                    </a:cubicBezTo>
                    <a:close/>
                    <a:moveTo>
                      <a:pt x="217448" y="12318"/>
                    </a:moveTo>
                    <a:lnTo>
                      <a:pt x="213784" y="13442"/>
                    </a:lnTo>
                    <a:cubicBezTo>
                      <a:pt x="123394" y="41404"/>
                      <a:pt x="51024" y="110257"/>
                      <a:pt x="18046" y="198399"/>
                    </a:cubicBezTo>
                    <a:lnTo>
                      <a:pt x="158206" y="198408"/>
                    </a:lnTo>
                    <a:lnTo>
                      <a:pt x="160040" y="184975"/>
                    </a:lnTo>
                    <a:cubicBezTo>
                      <a:pt x="170727" y="113985"/>
                      <a:pt x="190576" y="53530"/>
                      <a:pt x="217448" y="12318"/>
                    </a:cubicBezTo>
                    <a:close/>
                    <a:moveTo>
                      <a:pt x="402189" y="188786"/>
                    </a:moveTo>
                    <a:cubicBezTo>
                      <a:pt x="385091" y="77574"/>
                      <a:pt x="344476" y="-49"/>
                      <a:pt x="304169" y="-49"/>
                    </a:cubicBezTo>
                    <a:cubicBezTo>
                      <a:pt x="262641" y="-49"/>
                      <a:pt x="221112" y="82072"/>
                      <a:pt x="204621" y="198399"/>
                    </a:cubicBezTo>
                    <a:lnTo>
                      <a:pt x="403718" y="198399"/>
                    </a:lnTo>
                    <a:lnTo>
                      <a:pt x="402189" y="188786"/>
                    </a:lnTo>
                    <a:close/>
                    <a:moveTo>
                      <a:pt x="304169" y="366360"/>
                    </a:moveTo>
                    <a:cubicBezTo>
                      <a:pt x="304169" y="349492"/>
                      <a:pt x="317909" y="335821"/>
                      <a:pt x="334706" y="335821"/>
                    </a:cubicBezTo>
                    <a:lnTo>
                      <a:pt x="609531" y="335821"/>
                    </a:lnTo>
                    <a:cubicBezTo>
                      <a:pt x="626327" y="335821"/>
                      <a:pt x="640067" y="349492"/>
                      <a:pt x="640067" y="366360"/>
                    </a:cubicBezTo>
                    <a:lnTo>
                      <a:pt x="640067" y="519053"/>
                    </a:lnTo>
                    <a:cubicBezTo>
                      <a:pt x="640067" y="535921"/>
                      <a:pt x="626327" y="549592"/>
                      <a:pt x="609531" y="549592"/>
                    </a:cubicBezTo>
                    <a:lnTo>
                      <a:pt x="517922" y="549592"/>
                    </a:lnTo>
                    <a:lnTo>
                      <a:pt x="517922" y="610670"/>
                    </a:lnTo>
                    <a:lnTo>
                      <a:pt x="533191" y="610670"/>
                    </a:lnTo>
                    <a:cubicBezTo>
                      <a:pt x="541742" y="610670"/>
                      <a:pt x="548459" y="617510"/>
                      <a:pt x="548459" y="625941"/>
                    </a:cubicBezTo>
                    <a:cubicBezTo>
                      <a:pt x="548459" y="634372"/>
                      <a:pt x="541742" y="641209"/>
                      <a:pt x="533191" y="641209"/>
                    </a:cubicBezTo>
                    <a:lnTo>
                      <a:pt x="411046" y="641209"/>
                    </a:lnTo>
                    <a:cubicBezTo>
                      <a:pt x="402495" y="641209"/>
                      <a:pt x="395778" y="634372"/>
                      <a:pt x="395778" y="625941"/>
                    </a:cubicBezTo>
                    <a:cubicBezTo>
                      <a:pt x="395778" y="617510"/>
                      <a:pt x="402495" y="610670"/>
                      <a:pt x="411046" y="610670"/>
                    </a:cubicBezTo>
                    <a:lnTo>
                      <a:pt x="426314" y="610670"/>
                    </a:lnTo>
                    <a:lnTo>
                      <a:pt x="426314" y="549592"/>
                    </a:lnTo>
                    <a:lnTo>
                      <a:pt x="334706" y="549592"/>
                    </a:lnTo>
                    <a:cubicBezTo>
                      <a:pt x="317909" y="549592"/>
                      <a:pt x="304169" y="535921"/>
                      <a:pt x="304169" y="519053"/>
                    </a:cubicBezTo>
                    <a:lnTo>
                      <a:pt x="304169" y="366360"/>
                    </a:lnTo>
                    <a:close/>
                  </a:path>
                </a:pathLst>
              </a:custGeom>
              <a:solidFill>
                <a:schemeClr val="bg1"/>
              </a:solidFill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67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75542"/>
            <a:ext cx="6966858" cy="1444553"/>
          </a:xfrm>
        </p:spPr>
        <p:txBody>
          <a:bodyPr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8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8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3" tooltip="https://aka.ms/get-dotnet-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aka.ms/get-dotnet-8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42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eShop homepage screenshot">
            <a:extLst>
              <a:ext uri="{FF2B5EF4-FFF2-40B4-BE49-F238E27FC236}">
                <a16:creationId xmlns:a16="http://schemas.microsoft.com/office/drawing/2014/main" id="{7234C548-5265-1EE5-6636-71193BAE6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566B5A-C401-2414-0EFF-445179D60278}"/>
              </a:ext>
            </a:extLst>
          </p:cNvPr>
          <p:cNvGrpSpPr/>
          <p:nvPr/>
        </p:nvGrpSpPr>
        <p:grpSpPr>
          <a:xfrm>
            <a:off x="3746501" y="733730"/>
            <a:ext cx="4699000" cy="1239705"/>
            <a:chOff x="3746501" y="733730"/>
            <a:chExt cx="4699000" cy="1239705"/>
          </a:xfrm>
        </p:grpSpPr>
        <p:sp>
          <p:nvSpPr>
            <p:cNvPr id="5" name="Rounded Rectangle 21">
              <a:extLst>
                <a:ext uri="{FF2B5EF4-FFF2-40B4-BE49-F238E27FC236}">
                  <a16:creationId xmlns:a16="http://schemas.microsoft.com/office/drawing/2014/main" id="{E1181A82-9570-9DCB-783D-6F74508B92F1}"/>
                </a:ext>
              </a:extLst>
            </p:cNvPr>
            <p:cNvSpPr/>
            <p:nvPr/>
          </p:nvSpPr>
          <p:spPr>
            <a:xfrm>
              <a:off x="3746501" y="733730"/>
              <a:ext cx="4699000" cy="1239705"/>
            </a:xfrm>
            <a:prstGeom prst="roundRect">
              <a:avLst>
                <a:gd name="adj" fmla="val 18104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9" name="Content Placeholder 3">
              <a:extLst>
                <a:ext uri="{FF2B5EF4-FFF2-40B4-BE49-F238E27FC236}">
                  <a16:creationId xmlns:a16="http://schemas.microsoft.com/office/drawing/2014/main" id="{EE90D3C1-6904-7E17-BE20-3C818953A0E8}"/>
                </a:ext>
              </a:extLst>
            </p:cNvPr>
            <p:cNvSpPr txBox="1">
              <a:spLocks/>
            </p:cNvSpPr>
            <p:nvPr/>
          </p:nvSpPr>
          <p:spPr>
            <a:xfrm>
              <a:off x="3848100" y="1425644"/>
              <a:ext cx="4495800" cy="45888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2400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github.com/dotnet/</a:t>
              </a:r>
              <a:r>
                <a:rPr lang="en-US" sz="2400" err="1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eshop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1D22320C-4450-0711-B4F9-6F95D60CA63E}"/>
              </a:ext>
            </a:extLst>
          </p:cNvPr>
          <p:cNvSpPr/>
          <p:nvPr/>
        </p:nvSpPr>
        <p:spPr>
          <a:xfrm>
            <a:off x="2406650" y="609600"/>
            <a:ext cx="7378700" cy="69058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0C9A6230-59EF-883B-2D1C-4E772AC38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683129"/>
            <a:ext cx="6966858" cy="562273"/>
          </a:xfrm>
        </p:spPr>
        <p:txBody>
          <a:bodyPr>
            <a:noAutofit/>
          </a:bodyPr>
          <a:lstStyle/>
          <a:p>
            <a:pPr algn="ctr"/>
            <a:r>
              <a:rPr lang="en-US" sz="3600" err="1">
                <a:solidFill>
                  <a:schemeClr val="bg1"/>
                </a:solidFill>
              </a:rPr>
              <a:t>eShop</a:t>
            </a:r>
            <a:r>
              <a:rPr lang="en-US" sz="3600">
                <a:solidFill>
                  <a:schemeClr val="bg1"/>
                </a:solidFill>
              </a:rPr>
              <a:t> Architecture Sample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19C061-F672-C2CC-6330-60A4572A3927}"/>
              </a:ext>
            </a:extLst>
          </p:cNvPr>
          <p:cNvGrpSpPr/>
          <p:nvPr/>
        </p:nvGrpSpPr>
        <p:grpSpPr>
          <a:xfrm>
            <a:off x="1774156" y="2156360"/>
            <a:ext cx="7774022" cy="4372887"/>
            <a:chOff x="1774156" y="2156360"/>
            <a:chExt cx="7774022" cy="43728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5634AE-1D34-9485-5A44-DB4C356ED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0" t="410" r="410" b="410"/>
            <a:stretch/>
          </p:blipFill>
          <p:spPr>
            <a:xfrm>
              <a:off x="1774156" y="2156360"/>
              <a:ext cx="7774022" cy="4372887"/>
            </a:xfrm>
            <a:prstGeom prst="roundRect">
              <a:avLst>
                <a:gd name="adj" fmla="val 1103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5DB44EF-99C9-4811-9DEC-8A71725AB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2216" y="2340210"/>
              <a:ext cx="904260" cy="86284"/>
            </a:xfrm>
            <a:prstGeom prst="rect">
              <a:avLst/>
            </a:prstGeom>
          </p:spPr>
        </p:pic>
      </p:grp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E9640734-B0ED-7E46-F790-283664C21A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505" y="2426494"/>
            <a:ext cx="2094271" cy="4326759"/>
          </a:xfrm>
          <a:prstGeom prst="roundRect">
            <a:avLst>
              <a:gd name="adj" fmla="val 1220"/>
            </a:avLst>
          </a:prstGeom>
          <a:noFill/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45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4607 L -3.95833E-6 -7.40741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4607 L -3.95833E-6 -7.40741E-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4607 L -3.95833E-6 -7.40741E-7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4607 L -3.95833E-6 -2.96296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/>
      <p:bldP spid="13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7">
            <a:extLst>
              <a:ext uri="{FF2B5EF4-FFF2-40B4-BE49-F238E27FC236}">
                <a16:creationId xmlns:a16="http://schemas.microsoft.com/office/drawing/2014/main" id="{19522803-7AAF-6843-A0DA-910E49B10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096813"/>
            <a:ext cx="5202900" cy="822325"/>
          </a:xfrm>
        </p:spPr>
        <p:txBody>
          <a:bodyPr>
            <a:normAutofit/>
          </a:bodyPr>
          <a:lstStyle/>
          <a:p>
            <a:r>
              <a:rPr lang="en-US" sz="3000"/>
              <a:t>Visual Studio 2022 v17.8 GA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C8A38C-2ABA-F044-BEC6-EEFBC3975315}"/>
              </a:ext>
            </a:extLst>
          </p:cNvPr>
          <p:cNvSpPr txBox="1"/>
          <p:nvPr/>
        </p:nvSpPr>
        <p:spPr>
          <a:xfrm>
            <a:off x="609601" y="3258015"/>
            <a:ext cx="3657600" cy="5486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R="0" lvl="0" indent="0" algn="ctr" defTabSz="914377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algn="l"/>
            <a:r>
              <a:rPr lang="en-US"/>
              <a:t>Modern development </a:t>
            </a:r>
            <a:br>
              <a:rPr lang="en-US"/>
            </a:br>
            <a:r>
              <a:rPr lang="en-US"/>
              <a:t>for .NET 8 using WSL2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747E9F-5F47-2745-9A72-AEFDC0DDBBBE}"/>
              </a:ext>
            </a:extLst>
          </p:cNvPr>
          <p:cNvSpPr txBox="1"/>
          <p:nvPr/>
        </p:nvSpPr>
        <p:spPr>
          <a:xfrm>
            <a:off x="609601" y="4874680"/>
            <a:ext cx="3657600" cy="5486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R="0" lvl="0" indent="0" defTabSz="914377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Improved collaboration, </a:t>
            </a:r>
            <a:br>
              <a:rPr lang="en-US"/>
            </a:br>
            <a:r>
              <a:rPr lang="en-US"/>
              <a:t>add reviews to pull requests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D68C1C-1884-124D-AEA1-6731D20AD0C7}"/>
              </a:ext>
            </a:extLst>
          </p:cNvPr>
          <p:cNvSpPr txBox="1"/>
          <p:nvPr/>
        </p:nvSpPr>
        <p:spPr>
          <a:xfrm>
            <a:off x="609601" y="4066348"/>
            <a:ext cx="3657600" cy="5486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R="0" lvl="0" indent="0" defTabSz="914377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GitHub Copilot boosts your </a:t>
            </a:r>
            <a:br>
              <a:rPr lang="en-US"/>
            </a:br>
            <a:r>
              <a:rPr lang="en-US"/>
              <a:t>developer output with AI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2E083B6-0205-4B31-BDE1-4D05894F982E}"/>
              </a:ext>
            </a:extLst>
          </p:cNvPr>
          <p:cNvSpPr txBox="1">
            <a:spLocks/>
          </p:cNvSpPr>
          <p:nvPr/>
        </p:nvSpPr>
        <p:spPr>
          <a:xfrm>
            <a:off x="609601" y="6054501"/>
            <a:ext cx="4562579" cy="1938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defTabSz="914377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z="1400" b="1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visualstudio.com/download</a:t>
            </a:r>
          </a:p>
        </p:txBody>
      </p:sp>
      <p:pic>
        <p:nvPicPr>
          <p:cNvPr id="7" name="Graphic 1">
            <a:extLst>
              <a:ext uri="{FF2B5EF4-FFF2-40B4-BE49-F238E27FC236}">
                <a16:creationId xmlns:a16="http://schemas.microsoft.com/office/drawing/2014/main" id="{A1B13E62-00E3-F22F-C202-322322A5F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697" y="1000145"/>
            <a:ext cx="1133343" cy="1209431"/>
          </a:xfrm>
          <a:prstGeom prst="rect">
            <a:avLst/>
          </a:prstGeom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CD9EDB0-2E40-05E9-F67E-692DB1BED2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7671" y="0"/>
            <a:ext cx="6454329" cy="6499553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BAA5340E-9F83-34BE-8B0D-9324FB809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501" y="3149889"/>
            <a:ext cx="6071505" cy="3403311"/>
          </a:xfrm>
          <a:prstGeom prst="roundRect">
            <a:avLst>
              <a:gd name="adj" fmla="val 190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BF30F8-B135-2E5A-C2EF-5EFF4D536FC1}"/>
              </a:ext>
            </a:extLst>
          </p:cNvPr>
          <p:cNvSpPr txBox="1"/>
          <p:nvPr/>
        </p:nvSpPr>
        <p:spPr>
          <a:xfrm>
            <a:off x="609599" y="303623"/>
            <a:ext cx="1964781" cy="49158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1800"/>
              <a:t>Released</a:t>
            </a:r>
          </a:p>
        </p:txBody>
      </p:sp>
    </p:spTree>
    <p:extLst>
      <p:ext uri="{BB962C8B-B14F-4D97-AF65-F5344CB8AC3E}">
        <p14:creationId xmlns:p14="http://schemas.microsoft.com/office/powerpoint/2010/main" val="520230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6" grpId="0"/>
      <p:bldP spid="16" grpId="1"/>
      <p:bldP spid="40" grpId="0"/>
      <p:bldP spid="40" grpId="1"/>
      <p:bldP spid="50" grpId="0"/>
      <p:bldP spid="50" grpId="1"/>
      <p:bldP spid="23" grpId="0"/>
      <p:bldP spid="3" grpId="0" animBg="1"/>
      <p:bldP spid="3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53B63F-8DD3-BF56-B26C-424769392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" y="0"/>
            <a:ext cx="12183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8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E17F7-E1EE-EA09-6AB5-CCA26F0A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56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/>
              <a:t>Biggest release of</a:t>
            </a:r>
            <a:r>
              <a:rPr lang="en-US" sz="4800">
                <a:gradFill>
                  <a:gsLst>
                    <a:gs pos="25000">
                      <a:srgbClr val="4508D9"/>
                    </a:gs>
                    <a:gs pos="100000">
                      <a:srgbClr val="3803DB"/>
                    </a:gs>
                    <a:gs pos="2000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</a:rPr>
              <a:t> </a:t>
            </a:r>
            <a:r>
              <a:rPr lang="en-US" sz="4800">
                <a:gradFill flip="none" rotWithShape="1">
                  <a:gsLst>
                    <a:gs pos="25000">
                      <a:srgbClr val="4508D9"/>
                    </a:gs>
                    <a:gs pos="100000">
                      <a:srgbClr val="3803DB"/>
                    </a:gs>
                    <a:gs pos="2000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.NET </a:t>
            </a:r>
            <a:r>
              <a:rPr lang="en-US" sz="4800"/>
              <a:t>yet</a:t>
            </a:r>
          </a:p>
        </p:txBody>
      </p:sp>
    </p:spTree>
    <p:extLst>
      <p:ext uri="{BB962C8B-B14F-4D97-AF65-F5344CB8AC3E}">
        <p14:creationId xmlns:p14="http://schemas.microsoft.com/office/powerpoint/2010/main" val="269210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F461CE-BBD4-A324-C4BC-03442461D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2325"/>
          </a:xfrm>
        </p:spPr>
        <p:txBody>
          <a:bodyPr/>
          <a:lstStyle/>
          <a:p>
            <a:r>
              <a:rPr lang="en-US"/>
              <a:t>Microsoft Learn for .NET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DB36BA-6D44-617E-80A9-11057DE1AD4D}"/>
              </a:ext>
            </a:extLst>
          </p:cNvPr>
          <p:cNvSpPr txBox="1"/>
          <p:nvPr/>
        </p:nvSpPr>
        <p:spPr>
          <a:xfrm>
            <a:off x="609600" y="1920873"/>
            <a:ext cx="4191001" cy="5778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2400"/>
              <a:t>aka.ms/</a:t>
            </a:r>
            <a:r>
              <a:rPr lang="en-US" sz="2400" err="1"/>
              <a:t>learndotnet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270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5E-6 0.0377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5E-6 0.03773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 animBg="1"/>
      <p:bldP spid="4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9F1AB9-EE25-37AF-B642-26A5CEC2E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4872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Up Arrow 1">
            <a:extLst>
              <a:ext uri="{FF2B5EF4-FFF2-40B4-BE49-F238E27FC236}">
                <a16:creationId xmlns:a16="http://schemas.microsoft.com/office/drawing/2014/main" id="{4B4A5317-13D4-FF43-1752-5C84C88DA4C9}"/>
              </a:ext>
            </a:extLst>
          </p:cNvPr>
          <p:cNvSpPr/>
          <p:nvPr/>
        </p:nvSpPr>
        <p:spPr bwMode="auto">
          <a:xfrm rot="5400000">
            <a:off x="6254650" y="-1401635"/>
            <a:ext cx="543760" cy="10721340"/>
          </a:xfrm>
          <a:prstGeom prst="upArrow">
            <a:avLst>
              <a:gd name="adj1" fmla="val 100000"/>
              <a:gd name="adj2" fmla="val 50000"/>
            </a:avLst>
          </a:prstGeom>
          <a:gradFill>
            <a:gsLst>
              <a:gs pos="0">
                <a:srgbClr val="512BD4">
                  <a:alpha val="52000"/>
                </a:srgbClr>
              </a:gs>
              <a:gs pos="100000">
                <a:srgbClr val="8661C5">
                  <a:alpha val="0"/>
                </a:srgbClr>
              </a:gs>
              <a:gs pos="52000">
                <a:srgbClr val="8661C5">
                  <a:alpha val="57000"/>
                </a:srgbClr>
              </a:gs>
            </a:gsLst>
            <a:lin ang="54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(body)"/>
              <a:ea typeface="+mn-ea"/>
              <a:cs typeface="Space Grotesk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CE973-927A-A94A-1793-7F177A64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2325"/>
          </a:xfrm>
        </p:spPr>
        <p:txBody>
          <a:bodyPr>
            <a:noAutofit/>
          </a:bodyPr>
          <a:lstStyle/>
          <a:p>
            <a:r>
              <a:rPr lang="en-US" spc="-200"/>
              <a:t>Most performant release yet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63F9703E-F130-D088-6EC8-CC2A69520BBE}"/>
              </a:ext>
            </a:extLst>
          </p:cNvPr>
          <p:cNvSpPr txBox="1">
            <a:spLocks/>
          </p:cNvSpPr>
          <p:nvPr/>
        </p:nvSpPr>
        <p:spPr>
          <a:xfrm>
            <a:off x="609600" y="1483868"/>
            <a:ext cx="3520748" cy="630019"/>
          </a:xfrm>
          <a:prstGeom prst="roundRect">
            <a:avLst>
              <a:gd name="adj" fmla="val 13670"/>
            </a:avLst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wrap="square" lIns="182880" tIns="182880" rIns="182880" bIns="182880" rtlCol="0">
            <a:spAutoFit/>
          </a:bodyPr>
          <a:lstStyle>
            <a:lvl1pPr marL="0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bg1"/>
                </a:solidFill>
                <a:latin typeface="Open Sans (body)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28554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457109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661856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855492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2564527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06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83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62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 (body)"/>
                <a:ea typeface="Open Sans SemiBold" panose="020B0706030804020204" pitchFamily="34" charset="0"/>
                <a:cs typeface="Open Sans SemiBold" panose="020B0706030804020204" pitchFamily="34" charset="0"/>
              </a:rPr>
              <a:t>Performance-related improvements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8D9D04-5556-4655-6107-2289D46B10D6}"/>
              </a:ext>
            </a:extLst>
          </p:cNvPr>
          <p:cNvSpPr txBox="1"/>
          <p:nvPr/>
        </p:nvSpPr>
        <p:spPr>
          <a:xfrm>
            <a:off x="609600" y="6406802"/>
            <a:ext cx="919049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sng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https://devblogs.microsoft.com/dotnet/performance-improvements-in-net-8/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D1276-B2C0-54A2-3186-8F528A11E412}"/>
              </a:ext>
            </a:extLst>
          </p:cNvPr>
          <p:cNvSpPr txBox="1"/>
          <p:nvPr/>
        </p:nvSpPr>
        <p:spPr>
          <a:xfrm>
            <a:off x="543252" y="5689119"/>
            <a:ext cx="14386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.NET 5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CB8CD03-E9C7-2294-92B5-F46B19B15CAD}"/>
              </a:ext>
            </a:extLst>
          </p:cNvPr>
          <p:cNvGrpSpPr/>
          <p:nvPr/>
        </p:nvGrpSpPr>
        <p:grpSpPr>
          <a:xfrm>
            <a:off x="948728" y="3645186"/>
            <a:ext cx="627698" cy="627698"/>
            <a:chOff x="948728" y="3645186"/>
            <a:chExt cx="627698" cy="62769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B7317F0-4296-34AC-F7F1-E5BF2174ADA9}"/>
                </a:ext>
              </a:extLst>
            </p:cNvPr>
            <p:cNvSpPr/>
            <p:nvPr/>
          </p:nvSpPr>
          <p:spPr>
            <a:xfrm>
              <a:off x="948728" y="3645186"/>
              <a:ext cx="627698" cy="627698"/>
            </a:xfrm>
            <a:prstGeom prst="ellipse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4B7C4B-5CAD-F0E2-1B61-E7A18D3915D0}"/>
                </a:ext>
              </a:extLst>
            </p:cNvPr>
            <p:cNvSpPr txBox="1"/>
            <p:nvPr/>
          </p:nvSpPr>
          <p:spPr>
            <a:xfrm>
              <a:off x="982702" y="3851313"/>
              <a:ext cx="55975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250+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7D72021-40CD-ADFF-E594-74D3E7F7A617}"/>
              </a:ext>
            </a:extLst>
          </p:cNvPr>
          <p:cNvSpPr txBox="1"/>
          <p:nvPr/>
        </p:nvSpPr>
        <p:spPr>
          <a:xfrm>
            <a:off x="2671583" y="5658341"/>
            <a:ext cx="93214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.NET 6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6646DA-17FB-D348-F426-24942BC94C36}"/>
              </a:ext>
            </a:extLst>
          </p:cNvPr>
          <p:cNvGrpSpPr/>
          <p:nvPr/>
        </p:nvGrpSpPr>
        <p:grpSpPr>
          <a:xfrm>
            <a:off x="2437660" y="3268566"/>
            <a:ext cx="1380938" cy="1380938"/>
            <a:chOff x="2437660" y="3268566"/>
            <a:chExt cx="1380938" cy="138093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31E6256-A01D-5340-701F-2D2701992375}"/>
                </a:ext>
              </a:extLst>
            </p:cNvPr>
            <p:cNvSpPr/>
            <p:nvPr/>
          </p:nvSpPr>
          <p:spPr>
            <a:xfrm>
              <a:off x="2437660" y="3268566"/>
              <a:ext cx="1380938" cy="1380938"/>
            </a:xfrm>
            <a:prstGeom prst="ellipse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3C40F7-8992-0E3A-1237-87EB2B92F4EF}"/>
                </a:ext>
              </a:extLst>
            </p:cNvPr>
            <p:cNvSpPr txBox="1"/>
            <p:nvPr/>
          </p:nvSpPr>
          <p:spPr>
            <a:xfrm>
              <a:off x="2789654" y="3820536"/>
              <a:ext cx="67695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550+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224AF3-6744-6F6E-1294-847D560E9E31}"/>
              </a:ext>
            </a:extLst>
          </p:cNvPr>
          <p:cNvSpPr txBox="1"/>
          <p:nvPr/>
        </p:nvSpPr>
        <p:spPr>
          <a:xfrm>
            <a:off x="5215905" y="5689119"/>
            <a:ext cx="14386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.NET 7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000AC48-D2A9-9373-8E9C-196EA32D1E12}"/>
              </a:ext>
            </a:extLst>
          </p:cNvPr>
          <p:cNvGrpSpPr/>
          <p:nvPr/>
        </p:nvGrpSpPr>
        <p:grpSpPr>
          <a:xfrm>
            <a:off x="4679832" y="2703637"/>
            <a:ext cx="2510796" cy="2510796"/>
            <a:chOff x="4636023" y="2703637"/>
            <a:chExt cx="2510796" cy="251079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742C014-C5A7-0820-A348-BD2921AEF2CE}"/>
                </a:ext>
              </a:extLst>
            </p:cNvPr>
            <p:cNvSpPr/>
            <p:nvPr/>
          </p:nvSpPr>
          <p:spPr>
            <a:xfrm>
              <a:off x="4636023" y="2703637"/>
              <a:ext cx="2510796" cy="2510796"/>
            </a:xfrm>
            <a:prstGeom prst="ellipse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C94233-431F-EA1F-2A26-F4BB64305C42}"/>
                </a:ext>
              </a:extLst>
            </p:cNvPr>
            <p:cNvSpPr txBox="1"/>
            <p:nvPr/>
          </p:nvSpPr>
          <p:spPr>
            <a:xfrm>
              <a:off x="5340505" y="3774369"/>
              <a:ext cx="110183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1000+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2EF909E-7780-CED0-EBBB-55DC43A7D7B5}"/>
              </a:ext>
            </a:extLst>
          </p:cNvPr>
          <p:cNvSpPr txBox="1"/>
          <p:nvPr/>
        </p:nvSpPr>
        <p:spPr>
          <a:xfrm>
            <a:off x="8901784" y="5689119"/>
            <a:ext cx="14386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.NET 8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3F3FDB-EF59-8E2B-7257-F49BC0A6DFCC}"/>
              </a:ext>
            </a:extLst>
          </p:cNvPr>
          <p:cNvGrpSpPr/>
          <p:nvPr/>
        </p:nvGrpSpPr>
        <p:grpSpPr>
          <a:xfrm>
            <a:off x="8051862" y="2389788"/>
            <a:ext cx="3138494" cy="3138494"/>
            <a:chOff x="8008053" y="2389788"/>
            <a:chExt cx="3138494" cy="313849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3150166-6624-843E-3967-E1BFEAABF1E2}"/>
                </a:ext>
              </a:extLst>
            </p:cNvPr>
            <p:cNvSpPr/>
            <p:nvPr/>
          </p:nvSpPr>
          <p:spPr>
            <a:xfrm>
              <a:off x="8008053" y="2389788"/>
              <a:ext cx="3138494" cy="3138494"/>
            </a:xfrm>
            <a:prstGeom prst="ellipse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E342C7-5748-9F7F-F20C-B9A89481EBB7}"/>
                </a:ext>
              </a:extLst>
            </p:cNvPr>
            <p:cNvSpPr txBox="1"/>
            <p:nvPr/>
          </p:nvSpPr>
          <p:spPr>
            <a:xfrm>
              <a:off x="8568509" y="3620481"/>
              <a:ext cx="2017582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1250+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480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-3.33333E-6 0.0347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1.04167E-6 0.03472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repeatCount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" grpId="0"/>
      <p:bldP spid="5" grpId="1"/>
      <p:bldP spid="26" grpId="0" animBg="1"/>
      <p:bldP spid="26" grpId="1" animBg="1"/>
      <p:bldP spid="33" grpId="0"/>
      <p:bldP spid="7" grpId="0"/>
      <p:bldP spid="15" grpId="0"/>
      <p:bldP spid="23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409193D2-81DA-AF65-2FB0-C323AF6F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/>
              <a:t>.NET 8 API Performance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44577B-7D55-A92A-FF28-1BEFB5C93A38}"/>
              </a:ext>
            </a:extLst>
          </p:cNvPr>
          <p:cNvGrpSpPr/>
          <p:nvPr/>
        </p:nvGrpSpPr>
        <p:grpSpPr>
          <a:xfrm>
            <a:off x="601862" y="1500947"/>
            <a:ext cx="10980538" cy="5034973"/>
            <a:chOff x="601862" y="1500947"/>
            <a:chExt cx="10980538" cy="503497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F8036D4-C8B3-7557-B7E8-13EB8F7D805F}"/>
                </a:ext>
              </a:extLst>
            </p:cNvPr>
            <p:cNvSpPr/>
            <p:nvPr/>
          </p:nvSpPr>
          <p:spPr>
            <a:xfrm>
              <a:off x="609600" y="1500947"/>
              <a:ext cx="10972800" cy="5034973"/>
            </a:xfrm>
            <a:prstGeom prst="roundRect">
              <a:avLst>
                <a:gd name="adj" fmla="val 3134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18288" rIns="0" bIns="45720" anchor="ctr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2CEEFBAC-A547-926A-07BB-95284DE34B6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50037572"/>
                </p:ext>
              </p:extLst>
            </p:nvPr>
          </p:nvGraphicFramePr>
          <p:xfrm>
            <a:off x="6312335" y="2355884"/>
            <a:ext cx="5120640" cy="364663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2769E0D3-0383-CC30-71AC-FA60104AFCC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37137148"/>
                </p:ext>
              </p:extLst>
            </p:nvPr>
          </p:nvGraphicFramePr>
          <p:xfrm>
            <a:off x="733483" y="2355884"/>
            <a:ext cx="5120640" cy="364663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750C25-DE65-7662-C934-FDDADC2FD05C}"/>
                </a:ext>
              </a:extLst>
            </p:cNvPr>
            <p:cNvGrpSpPr/>
            <p:nvPr/>
          </p:nvGrpSpPr>
          <p:grpSpPr>
            <a:xfrm>
              <a:off x="720593" y="1647801"/>
              <a:ext cx="10000433" cy="4716896"/>
              <a:chOff x="720593" y="1647801"/>
              <a:chExt cx="10000433" cy="4716896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26D093-BA6E-73BA-C333-10FC8DE0BAAF}"/>
                  </a:ext>
                </a:extLst>
              </p:cNvPr>
              <p:cNvSpPr txBox="1"/>
              <p:nvPr/>
            </p:nvSpPr>
            <p:spPr bwMode="blackWhite">
              <a:xfrm>
                <a:off x="7024285" y="2068988"/>
                <a:ext cx="3696741" cy="276999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-5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Fortunes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161980-EE0D-2330-9B2D-7DC16495EDBE}"/>
                  </a:ext>
                </a:extLst>
              </p:cNvPr>
              <p:cNvSpPr txBox="1"/>
              <p:nvPr/>
            </p:nvSpPr>
            <p:spPr bwMode="blackWhite">
              <a:xfrm>
                <a:off x="1613466" y="2068988"/>
                <a:ext cx="3360674" cy="276999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-5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JSON</a:t>
                </a: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B5F47D2-2AAA-3D6A-D633-A9A1A9D9EF1C}"/>
                  </a:ext>
                </a:extLst>
              </p:cNvPr>
              <p:cNvSpPr txBox="1"/>
              <p:nvPr/>
            </p:nvSpPr>
            <p:spPr>
              <a:xfrm>
                <a:off x="720593" y="6085149"/>
                <a:ext cx="314721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Source: </a:t>
                </a: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aka.ms/aspnet/benchmarks</a:t>
                </a: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1" name="Text Placeholder 1">
                <a:extLst>
                  <a:ext uri="{FF2B5EF4-FFF2-40B4-BE49-F238E27FC236}">
                    <a16:creationId xmlns:a16="http://schemas.microsoft.com/office/drawing/2014/main" id="{2C397B0F-A0CE-9993-0ADA-5611422BB8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69596" y="2845473"/>
                <a:ext cx="819150" cy="276999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algn="ctr" defTabSz="79799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920876" algn="l"/>
                  </a:tabLst>
                  <a:defRPr kumimoji="0" sz="2000" b="0" i="0" u="none" strike="noStrike" cap="none" spc="-50" normalizeH="0" baseline="0">
                    <a:ln w="3175"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Segoe UI Semibold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44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40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6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6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marR="0" lvl="0" indent="0" algn="ctr" defTabSz="797999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920876" algn="l"/>
                  </a:tabLst>
                  <a:defRPr/>
                </a:pPr>
                <a:r>
                  <a:rPr kumimoji="0" lang="en-US" sz="2000" b="0" i="0" u="none" strike="noStrike" kern="1200" cap="none" spc="-5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+24%</a:t>
                </a:r>
              </a:p>
            </p:txBody>
          </p:sp>
          <p:sp>
            <p:nvSpPr>
              <p:cNvPr id="63" name="Text Placeholder 1">
                <a:extLst>
                  <a:ext uri="{FF2B5EF4-FFF2-40B4-BE49-F238E27FC236}">
                    <a16:creationId xmlns:a16="http://schemas.microsoft.com/office/drawing/2014/main" id="{A68685F8-1E21-EC2F-6107-223286D50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9643" y="3290500"/>
                <a:ext cx="809112" cy="276999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algn="ctr" defTabSz="79799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920876" algn="l"/>
                  </a:tabLst>
                  <a:defRPr kumimoji="0" sz="2000" b="0" i="0" u="none" strike="noStrike" cap="none" spc="-50" normalizeH="0" baseline="0">
                    <a:ln w="3175"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Segoe UI Semibold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44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2pPr>
                <a:lvl3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40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3pPr>
                <a:lvl4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6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4pPr>
                <a:lvl5pPr indent="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36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marR="0" lvl="0" indent="0" algn="ctr" defTabSz="797999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>
                    <a:tab pos="920876" algn="l"/>
                  </a:tabLst>
                  <a:defRPr/>
                </a:pPr>
                <a:r>
                  <a:rPr kumimoji="0" lang="en-US" sz="2000" b="0" i="0" u="none" strike="noStrike" kern="1200" cap="none" spc="-5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+18%</a:t>
                </a: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D7854518-7668-2532-6F8B-67A24BBC9E03}"/>
                  </a:ext>
                </a:extLst>
              </p:cNvPr>
              <p:cNvGrpSpPr/>
              <p:nvPr/>
            </p:nvGrpSpPr>
            <p:grpSpPr>
              <a:xfrm>
                <a:off x="2176242" y="5655633"/>
                <a:ext cx="2612513" cy="400110"/>
                <a:chOff x="2176242" y="5013695"/>
                <a:chExt cx="2612513" cy="400110"/>
              </a:xfrm>
            </p:grpSpPr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0CCD5C5B-D8AD-8D0C-FD1B-41966A0A0B04}"/>
                    </a:ext>
                  </a:extLst>
                </p:cNvPr>
                <p:cNvSpPr txBox="1"/>
                <p:nvPr/>
              </p:nvSpPr>
              <p:spPr bwMode="blackWhite">
                <a:xfrm>
                  <a:off x="2176242" y="5013695"/>
                  <a:ext cx="796233" cy="400110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 anchor="t" anchorCtr="0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spcBef>
                      <a:spcPts val="12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1" i="0" u="none" strike="noStrike" kern="0" cap="none" spc="-5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.NET 7</a:t>
                  </a:r>
                  <a:br>
                    <a:rPr kumimoji="0" lang="en-US" sz="1300" b="1" i="0" u="none" strike="noStrike" kern="0" cap="none" spc="-5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</a:br>
                  <a:endParaRPr kumimoji="0" lang="en-US" sz="1300" i="0" u="none" strike="noStrike" kern="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BF6958B-1CE9-A725-7210-4656FEDA784F}"/>
                    </a:ext>
                  </a:extLst>
                </p:cNvPr>
                <p:cNvSpPr txBox="1"/>
                <p:nvPr/>
              </p:nvSpPr>
              <p:spPr bwMode="blackWhite">
                <a:xfrm>
                  <a:off x="3992522" y="5013695"/>
                  <a:ext cx="796233" cy="361637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 anchor="t" anchorCtr="0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spcBef>
                      <a:spcPts val="12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1" i="0" u="none" strike="noStrike" kern="0" cap="none" spc="-5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.NET 8</a:t>
                  </a:r>
                  <a:br>
                    <a:rPr kumimoji="0" lang="en-US" sz="1300" b="1" i="0" u="none" strike="noStrike" kern="0" cap="none" spc="-5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</a:br>
                  <a:endParaRPr lang="en-US" sz="1000" kern="0" spc="-50">
                    <a:solidFill>
                      <a:schemeClr val="tx2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8FA4456-CCCA-4F5A-1AAD-A28D0DF66BF7}"/>
                  </a:ext>
                </a:extLst>
              </p:cNvPr>
              <p:cNvGrpSpPr/>
              <p:nvPr/>
            </p:nvGrpSpPr>
            <p:grpSpPr>
              <a:xfrm>
                <a:off x="7662470" y="5680149"/>
                <a:ext cx="2721586" cy="180049"/>
                <a:chOff x="7981793" y="5038211"/>
                <a:chExt cx="2721586" cy="180049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B7B1948-39DE-AC17-0898-E059BF7A87E1}"/>
                    </a:ext>
                  </a:extLst>
                </p:cNvPr>
                <p:cNvSpPr txBox="1"/>
                <p:nvPr/>
              </p:nvSpPr>
              <p:spPr bwMode="blackWhite">
                <a:xfrm>
                  <a:off x="7981793" y="5038211"/>
                  <a:ext cx="809770" cy="180049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 anchor="t" anchorCtr="0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90000"/>
                    </a:lnSpc>
                    <a:spcBef>
                      <a:spcPts val="12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1" i="0" u="none" strike="noStrike" kern="0" cap="none" spc="-5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.NET 7</a:t>
                  </a:r>
                  <a:endParaRPr kumimoji="0" lang="en-US" sz="13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8F5CABB-5F7E-E223-7E67-08E44EDFBCC0}"/>
                    </a:ext>
                  </a:extLst>
                </p:cNvPr>
                <p:cNvSpPr txBox="1"/>
                <p:nvPr/>
              </p:nvSpPr>
              <p:spPr bwMode="blackWhite">
                <a:xfrm>
                  <a:off x="9893609" y="5038211"/>
                  <a:ext cx="809770" cy="180049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 anchor="t" anchorCtr="0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90000"/>
                    </a:lnSpc>
                    <a:spcBef>
                      <a:spcPts val="12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1" i="0" u="none" strike="noStrike" kern="0" cap="none" spc="-5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.NET 8</a:t>
                  </a:r>
                  <a:endParaRPr kumimoji="0" lang="en-US" sz="13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F85FF83-0127-0F9C-25F9-C2E1D4BD9DCF}"/>
                  </a:ext>
                </a:extLst>
              </p:cNvPr>
              <p:cNvSpPr txBox="1"/>
              <p:nvPr/>
            </p:nvSpPr>
            <p:spPr>
              <a:xfrm>
                <a:off x="3031781" y="6026143"/>
                <a:ext cx="63645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62" b="0" i="0" u="none" strike="noStrike" kern="1200" spc="0" baseline="0">
                    <a:solidFill>
                      <a:srgbClr val="FFFFFF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33333">
                        <a:lumMod val="50000"/>
                      </a:srgbClr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Requests per Second (higher is better)</a:t>
                </a: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BEBE63C-4787-DFBA-0E11-93DB8B311B2A}"/>
                  </a:ext>
                </a:extLst>
              </p:cNvPr>
              <p:cNvGrpSpPr/>
              <p:nvPr/>
            </p:nvGrpSpPr>
            <p:grpSpPr>
              <a:xfrm>
                <a:off x="5399812" y="1647801"/>
                <a:ext cx="1392376" cy="635887"/>
                <a:chOff x="5399812" y="1609701"/>
                <a:chExt cx="1392376" cy="635887"/>
              </a:xfrm>
            </p:grpSpPr>
            <p:pic>
              <p:nvPicPr>
                <p:cNvPr id="69" name="Picture 68" descr="A blue and black logo&#10;&#10;Description automatically generated">
                  <a:extLst>
                    <a:ext uri="{FF2B5EF4-FFF2-40B4-BE49-F238E27FC236}">
                      <a16:creationId xmlns:a16="http://schemas.microsoft.com/office/drawing/2014/main" id="{54C4CA46-E00A-7B4E-F77D-76D2F03370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399812" y="1609701"/>
                  <a:ext cx="1392376" cy="422105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blue and black logo&#10;&#10;Description automatically generated">
                  <a:extLst>
                    <a:ext uri="{FF2B5EF4-FFF2-40B4-BE49-F238E27FC236}">
                      <a16:creationId xmlns:a16="http://schemas.microsoft.com/office/drawing/2014/main" id="{C0885F22-5948-DC21-9CD6-58C749DF96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399812" y="1968588"/>
                  <a:ext cx="1392376" cy="277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93AD9E5-24E1-3AB9-ED90-5FEE882867D7}"/>
                </a:ext>
              </a:extLst>
            </p:cNvPr>
            <p:cNvGrpSpPr/>
            <p:nvPr/>
          </p:nvGrpSpPr>
          <p:grpSpPr>
            <a:xfrm>
              <a:off x="601862" y="2375913"/>
              <a:ext cx="616226" cy="3579889"/>
              <a:chOff x="601862" y="2375913"/>
              <a:chExt cx="616226" cy="3579889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F984C5C-F923-6BE7-0C58-04C775D2F417}"/>
                  </a:ext>
                </a:extLst>
              </p:cNvPr>
              <p:cNvSpPr txBox="1"/>
              <p:nvPr/>
            </p:nvSpPr>
            <p:spPr>
              <a:xfrm>
                <a:off x="601862" y="2375913"/>
                <a:ext cx="6162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0"/>
                <a:r>
                  <a:rPr lang="en-US" sz="1000" b="0" i="0" u="none" strike="noStrike" kern="1200" spc="0" baseline="0">
                    <a:solidFill>
                      <a:schemeClr val="tx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1M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D1FBB9-65CD-ABDB-6526-378028DDB2D7}"/>
                  </a:ext>
                </a:extLst>
              </p:cNvPr>
              <p:cNvSpPr txBox="1"/>
              <p:nvPr/>
            </p:nvSpPr>
            <p:spPr>
              <a:xfrm>
                <a:off x="601862" y="3042647"/>
                <a:ext cx="6162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0"/>
                <a:r>
                  <a:rPr lang="en-US" sz="1000" b="0" i="0" u="none" strike="noStrike" kern="1200" spc="0" baseline="0">
                    <a:solidFill>
                      <a:schemeClr val="tx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800K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B007F8A-CD95-2168-2037-8FD9EC1C1278}"/>
                  </a:ext>
                </a:extLst>
              </p:cNvPr>
              <p:cNvSpPr txBox="1"/>
              <p:nvPr/>
            </p:nvSpPr>
            <p:spPr>
              <a:xfrm>
                <a:off x="601862" y="3709381"/>
                <a:ext cx="6162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0"/>
                <a:r>
                  <a:rPr lang="en-US" sz="1000" b="0" i="0" u="none" strike="noStrike" kern="1200" spc="0" baseline="0">
                    <a:solidFill>
                      <a:schemeClr val="tx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600K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DCB96F2-DC1E-272D-F55E-B0B9DACB1CA9}"/>
                  </a:ext>
                </a:extLst>
              </p:cNvPr>
              <p:cNvSpPr txBox="1"/>
              <p:nvPr/>
            </p:nvSpPr>
            <p:spPr>
              <a:xfrm>
                <a:off x="601862" y="4376115"/>
                <a:ext cx="6162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0"/>
                <a:r>
                  <a:rPr lang="en-US" sz="1000" b="0" i="0" u="none" strike="noStrike" kern="1200" spc="0" baseline="0">
                    <a:solidFill>
                      <a:schemeClr val="tx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400K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7190A5-221F-0CA2-D76F-F9D3C2A3BA23}"/>
                  </a:ext>
                </a:extLst>
              </p:cNvPr>
              <p:cNvSpPr txBox="1"/>
              <p:nvPr/>
            </p:nvSpPr>
            <p:spPr>
              <a:xfrm>
                <a:off x="601862" y="5042849"/>
                <a:ext cx="6162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0"/>
                <a:r>
                  <a:rPr lang="en-US" sz="1000" b="0" i="0" u="none" strike="noStrike" kern="1200" spc="0" baseline="0">
                    <a:solidFill>
                      <a:schemeClr val="tx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200K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C3ECD4B-65F3-7633-35F1-4EB62D00C03F}"/>
                  </a:ext>
                </a:extLst>
              </p:cNvPr>
              <p:cNvSpPr txBox="1"/>
              <p:nvPr/>
            </p:nvSpPr>
            <p:spPr>
              <a:xfrm>
                <a:off x="601862" y="5709581"/>
                <a:ext cx="6162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0"/>
                <a:r>
                  <a:rPr lang="en-US" sz="1000" b="0" i="0" u="none" strike="noStrike" kern="1200" spc="0" baseline="0">
                    <a:solidFill>
                      <a:schemeClr val="tx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0K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3C92A59-7F92-B484-7215-4408ED100893}"/>
                </a:ext>
              </a:extLst>
            </p:cNvPr>
            <p:cNvGrpSpPr/>
            <p:nvPr/>
          </p:nvGrpSpPr>
          <p:grpSpPr>
            <a:xfrm>
              <a:off x="6099882" y="2375913"/>
              <a:ext cx="616226" cy="3579889"/>
              <a:chOff x="5581276" y="2375913"/>
              <a:chExt cx="616226" cy="3579889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ECF208-6C5A-F7F2-C563-4439C26559ED}"/>
                  </a:ext>
                </a:extLst>
              </p:cNvPr>
              <p:cNvSpPr txBox="1"/>
              <p:nvPr/>
            </p:nvSpPr>
            <p:spPr>
              <a:xfrm>
                <a:off x="5581276" y="2375913"/>
                <a:ext cx="6162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0"/>
                <a:r>
                  <a:rPr lang="en-US" sz="1000" b="0" i="0" u="none" strike="noStrike" kern="1200" spc="0" baseline="0">
                    <a:solidFill>
                      <a:schemeClr val="tx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350K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F1C6BE-8041-D3A8-89BF-99F8E688CA5B}"/>
                  </a:ext>
                </a:extLst>
              </p:cNvPr>
              <p:cNvSpPr txBox="1"/>
              <p:nvPr/>
            </p:nvSpPr>
            <p:spPr>
              <a:xfrm>
                <a:off x="5581276" y="2852151"/>
                <a:ext cx="6162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0"/>
                <a:r>
                  <a:rPr lang="en-US" sz="1000" b="0" i="0" u="none" strike="noStrike" kern="1200" spc="0" baseline="0">
                    <a:solidFill>
                      <a:schemeClr val="tx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300K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764145-0506-07DF-948D-AF69B59B745C}"/>
                  </a:ext>
                </a:extLst>
              </p:cNvPr>
              <p:cNvSpPr txBox="1"/>
              <p:nvPr/>
            </p:nvSpPr>
            <p:spPr>
              <a:xfrm>
                <a:off x="5581276" y="3328389"/>
                <a:ext cx="6162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0"/>
                <a:r>
                  <a:rPr lang="en-US" sz="1000" b="0" i="0" u="none" strike="noStrike" kern="1200" spc="0" baseline="0">
                    <a:solidFill>
                      <a:schemeClr val="tx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250K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CB94EBD-4EC9-A887-47E8-3F7E7295485A}"/>
                  </a:ext>
                </a:extLst>
              </p:cNvPr>
              <p:cNvSpPr txBox="1"/>
              <p:nvPr/>
            </p:nvSpPr>
            <p:spPr>
              <a:xfrm>
                <a:off x="5581276" y="3804627"/>
                <a:ext cx="6162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0"/>
                <a:r>
                  <a:rPr lang="en-US" sz="1000" b="0" i="0" u="none" strike="noStrike" kern="1200" spc="0" baseline="0">
                    <a:solidFill>
                      <a:schemeClr val="tx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200K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85C629B-82C2-756F-DF98-A64C29C36D0A}"/>
                  </a:ext>
                </a:extLst>
              </p:cNvPr>
              <p:cNvSpPr txBox="1"/>
              <p:nvPr/>
            </p:nvSpPr>
            <p:spPr>
              <a:xfrm>
                <a:off x="5581276" y="4280865"/>
                <a:ext cx="6162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0"/>
                <a:r>
                  <a:rPr lang="en-US" sz="1000" b="0" i="0" u="none" strike="noStrike" kern="1200" spc="0" baseline="0">
                    <a:solidFill>
                      <a:schemeClr val="tx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150K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DBDA89-44CD-33B7-F44B-EF6CE5727E48}"/>
                  </a:ext>
                </a:extLst>
              </p:cNvPr>
              <p:cNvSpPr txBox="1"/>
              <p:nvPr/>
            </p:nvSpPr>
            <p:spPr>
              <a:xfrm>
                <a:off x="5581276" y="4757103"/>
                <a:ext cx="6162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0"/>
                <a:r>
                  <a:rPr lang="en-US" sz="1000" b="0" i="0" u="none" strike="noStrike" kern="1200" spc="0" baseline="0">
                    <a:solidFill>
                      <a:schemeClr val="tx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100K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C0D02E-F771-EB25-B199-7B2D1E91F17C}"/>
                  </a:ext>
                </a:extLst>
              </p:cNvPr>
              <p:cNvSpPr txBox="1"/>
              <p:nvPr/>
            </p:nvSpPr>
            <p:spPr>
              <a:xfrm>
                <a:off x="5581276" y="5709581"/>
                <a:ext cx="6162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0"/>
                <a:r>
                  <a:rPr lang="en-US" sz="1000" b="0" i="0" u="none" strike="noStrike" kern="1200" spc="0" baseline="0">
                    <a:solidFill>
                      <a:schemeClr val="tx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2859469-4449-51C5-5BC9-13B00CAD73C4}"/>
                  </a:ext>
                </a:extLst>
              </p:cNvPr>
              <p:cNvSpPr txBox="1"/>
              <p:nvPr/>
            </p:nvSpPr>
            <p:spPr>
              <a:xfrm>
                <a:off x="5581276" y="5233341"/>
                <a:ext cx="6162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0"/>
                <a:r>
                  <a:rPr lang="en-US" sz="1000" b="0" i="0" u="none" strike="noStrike" kern="1200" spc="0" baseline="0">
                    <a:solidFill>
                      <a:schemeClr val="tx2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50K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529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-3.33333E-6 0.0347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-3.33333E-6 0.03473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1">
            <a:extLst>
              <a:ext uri="{FF2B5EF4-FFF2-40B4-BE49-F238E27FC236}">
                <a16:creationId xmlns:a16="http://schemas.microsoft.com/office/drawing/2014/main" id="{792F3C37-8E07-F9DE-A3D6-DC9F7C4D9A78}"/>
              </a:ext>
            </a:extLst>
          </p:cNvPr>
          <p:cNvSpPr/>
          <p:nvPr/>
        </p:nvSpPr>
        <p:spPr>
          <a:xfrm>
            <a:off x="2648344" y="1558456"/>
            <a:ext cx="8085917" cy="4778733"/>
          </a:xfrm>
          <a:prstGeom prst="roundRect">
            <a:avLst>
              <a:gd name="adj" fmla="val 5742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B1B63F1-E95C-CBBB-184F-2D9152754928}"/>
              </a:ext>
            </a:extLst>
          </p:cNvPr>
          <p:cNvGrpSpPr/>
          <p:nvPr/>
        </p:nvGrpSpPr>
        <p:grpSpPr>
          <a:xfrm>
            <a:off x="8168337" y="3729626"/>
            <a:ext cx="1375319" cy="601755"/>
            <a:chOff x="7779717" y="3710992"/>
            <a:chExt cx="1375319" cy="60175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FCCA95-6AF8-D86E-6DF4-86D3C673884B}"/>
                </a:ext>
              </a:extLst>
            </p:cNvPr>
            <p:cNvSpPr txBox="1"/>
            <p:nvPr/>
          </p:nvSpPr>
          <p:spPr>
            <a:xfrm>
              <a:off x="7779717" y="4118848"/>
              <a:ext cx="1375319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Modernization</a:t>
              </a:r>
            </a:p>
          </p:txBody>
        </p:sp>
        <p:sp>
          <p:nvSpPr>
            <p:cNvPr id="108" name="Graphic 35">
              <a:extLst>
                <a:ext uri="{FF2B5EF4-FFF2-40B4-BE49-F238E27FC236}">
                  <a16:creationId xmlns:a16="http://schemas.microsoft.com/office/drawing/2014/main" id="{CD33A081-919C-484C-FD06-E2A09F69C10B}"/>
                </a:ext>
              </a:extLst>
            </p:cNvPr>
            <p:cNvSpPr/>
            <p:nvPr/>
          </p:nvSpPr>
          <p:spPr>
            <a:xfrm>
              <a:off x="8295906" y="3710992"/>
              <a:ext cx="361960" cy="295281"/>
            </a:xfrm>
            <a:custGeom>
              <a:avLst/>
              <a:gdLst>
                <a:gd name="connsiteX0" fmla="*/ 184995 w 361960"/>
                <a:gd name="connsiteY0" fmla="*/ 3003 h 295281"/>
                <a:gd name="connsiteX1" fmla="*/ 356445 w 361960"/>
                <a:gd name="connsiteY1" fmla="*/ 136353 h 295281"/>
                <a:gd name="connsiteX2" fmla="*/ 358950 w 361960"/>
                <a:gd name="connsiteY2" fmla="*/ 156403 h 295281"/>
                <a:gd name="connsiteX3" fmla="*/ 356445 w 361960"/>
                <a:gd name="connsiteY3" fmla="*/ 158908 h 295281"/>
                <a:gd name="connsiteX4" fmla="*/ 184976 w 361960"/>
                <a:gd name="connsiteY4" fmla="*/ 292258 h 295281"/>
                <a:gd name="connsiteX5" fmla="*/ 164927 w 361960"/>
                <a:gd name="connsiteY5" fmla="*/ 289736 h 295281"/>
                <a:gd name="connsiteX6" fmla="*/ 161925 w 361960"/>
                <a:gd name="connsiteY6" fmla="*/ 280980 h 295281"/>
                <a:gd name="connsiteX7" fmla="*/ 161925 w 361960"/>
                <a:gd name="connsiteY7" fmla="*/ 184264 h 295281"/>
                <a:gd name="connsiteX8" fmla="*/ 23051 w 361960"/>
                <a:gd name="connsiteY8" fmla="*/ 292277 h 295281"/>
                <a:gd name="connsiteX9" fmla="*/ 3003 w 361960"/>
                <a:gd name="connsiteY9" fmla="*/ 289755 h 295281"/>
                <a:gd name="connsiteX10" fmla="*/ 0 w 361960"/>
                <a:gd name="connsiteY10" fmla="*/ 280980 h 295281"/>
                <a:gd name="connsiteX11" fmla="*/ 19 w 361960"/>
                <a:gd name="connsiteY11" fmla="*/ 14280 h 295281"/>
                <a:gd name="connsiteX12" fmla="*/ 14314 w 361960"/>
                <a:gd name="connsiteY12" fmla="*/ 0 h 295281"/>
                <a:gd name="connsiteX13" fmla="*/ 23070 w 361960"/>
                <a:gd name="connsiteY13" fmla="*/ 3003 h 295281"/>
                <a:gd name="connsiteX14" fmla="*/ 161906 w 361960"/>
                <a:gd name="connsiteY14" fmla="*/ 110997 h 295281"/>
                <a:gd name="connsiteX15" fmla="*/ 161944 w 361960"/>
                <a:gd name="connsiteY15" fmla="*/ 14280 h 295281"/>
                <a:gd name="connsiteX16" fmla="*/ 176239 w 361960"/>
                <a:gd name="connsiteY16" fmla="*/ 0 h 295281"/>
                <a:gd name="connsiteX17" fmla="*/ 184995 w 361960"/>
                <a:gd name="connsiteY17" fmla="*/ 3003 h 295281"/>
                <a:gd name="connsiteX18" fmla="*/ 190519 w 361960"/>
                <a:gd name="connsiteY18" fmla="*/ 43503 h 295281"/>
                <a:gd name="connsiteX19" fmla="*/ 190500 w 361960"/>
                <a:gd name="connsiteY19" fmla="*/ 251777 h 295281"/>
                <a:gd name="connsiteX20" fmla="*/ 324422 w 361960"/>
                <a:gd name="connsiteY20" fmla="*/ 147630 h 295281"/>
                <a:gd name="connsiteX21" fmla="*/ 190500 w 361960"/>
                <a:gd name="connsiteY21" fmla="*/ 43503 h 295281"/>
                <a:gd name="connsiteX22" fmla="*/ 28594 w 361960"/>
                <a:gd name="connsiteY22" fmla="*/ 43503 h 295281"/>
                <a:gd name="connsiteX23" fmla="*/ 28575 w 361960"/>
                <a:gd name="connsiteY23" fmla="*/ 251777 h 295281"/>
                <a:gd name="connsiteX24" fmla="*/ 161925 w 361960"/>
                <a:gd name="connsiteY24" fmla="*/ 148069 h 295281"/>
                <a:gd name="connsiteX25" fmla="*/ 161925 w 361960"/>
                <a:gd name="connsiteY25" fmla="*/ 147192 h 295281"/>
                <a:gd name="connsiteX26" fmla="*/ 28575 w 361960"/>
                <a:gd name="connsiteY26" fmla="*/ 43503 h 295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1960" h="295281">
                  <a:moveTo>
                    <a:pt x="184995" y="3003"/>
                  </a:moveTo>
                  <a:lnTo>
                    <a:pt x="356445" y="136353"/>
                  </a:lnTo>
                  <a:cubicBezTo>
                    <a:pt x="362674" y="141197"/>
                    <a:pt x="363794" y="150174"/>
                    <a:pt x="358950" y="156403"/>
                  </a:cubicBezTo>
                  <a:cubicBezTo>
                    <a:pt x="358222" y="157338"/>
                    <a:pt x="357380" y="158180"/>
                    <a:pt x="356445" y="158908"/>
                  </a:cubicBezTo>
                  <a:lnTo>
                    <a:pt x="184976" y="292258"/>
                  </a:lnTo>
                  <a:cubicBezTo>
                    <a:pt x="178742" y="297099"/>
                    <a:pt x="169768" y="295969"/>
                    <a:pt x="164927" y="289736"/>
                  </a:cubicBezTo>
                  <a:cubicBezTo>
                    <a:pt x="162982" y="287233"/>
                    <a:pt x="161927" y="284152"/>
                    <a:pt x="161925" y="280980"/>
                  </a:cubicBezTo>
                  <a:lnTo>
                    <a:pt x="161925" y="184264"/>
                  </a:lnTo>
                  <a:lnTo>
                    <a:pt x="23051" y="292277"/>
                  </a:lnTo>
                  <a:cubicBezTo>
                    <a:pt x="16818" y="297118"/>
                    <a:pt x="7843" y="295988"/>
                    <a:pt x="3003" y="289755"/>
                  </a:cubicBezTo>
                  <a:cubicBezTo>
                    <a:pt x="1054" y="287246"/>
                    <a:pt x="-3" y="284158"/>
                    <a:pt x="0" y="280980"/>
                  </a:cubicBezTo>
                  <a:lnTo>
                    <a:pt x="19" y="14280"/>
                  </a:lnTo>
                  <a:cubicBezTo>
                    <a:pt x="23" y="6390"/>
                    <a:pt x="6423" y="-4"/>
                    <a:pt x="14314" y="0"/>
                  </a:cubicBezTo>
                  <a:cubicBezTo>
                    <a:pt x="17485" y="2"/>
                    <a:pt x="20565" y="1058"/>
                    <a:pt x="23070" y="3003"/>
                  </a:cubicBezTo>
                  <a:lnTo>
                    <a:pt x="161906" y="110997"/>
                  </a:lnTo>
                  <a:lnTo>
                    <a:pt x="161944" y="14280"/>
                  </a:lnTo>
                  <a:cubicBezTo>
                    <a:pt x="161948" y="6390"/>
                    <a:pt x="168349" y="-4"/>
                    <a:pt x="176239" y="0"/>
                  </a:cubicBezTo>
                  <a:cubicBezTo>
                    <a:pt x="179409" y="2"/>
                    <a:pt x="182489" y="1058"/>
                    <a:pt x="184995" y="3003"/>
                  </a:cubicBezTo>
                  <a:close/>
                  <a:moveTo>
                    <a:pt x="190519" y="43503"/>
                  </a:moveTo>
                  <a:lnTo>
                    <a:pt x="190500" y="251777"/>
                  </a:lnTo>
                  <a:lnTo>
                    <a:pt x="324422" y="147630"/>
                  </a:lnTo>
                  <a:lnTo>
                    <a:pt x="190500" y="43503"/>
                  </a:lnTo>
                  <a:close/>
                  <a:moveTo>
                    <a:pt x="28594" y="43503"/>
                  </a:moveTo>
                  <a:lnTo>
                    <a:pt x="28575" y="251777"/>
                  </a:lnTo>
                  <a:lnTo>
                    <a:pt x="161925" y="148069"/>
                  </a:lnTo>
                  <a:lnTo>
                    <a:pt x="161925" y="147192"/>
                  </a:lnTo>
                  <a:lnTo>
                    <a:pt x="28575" y="43503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DDCAB12-A7FA-C20E-A725-B8149EABBF87}"/>
              </a:ext>
            </a:extLst>
          </p:cNvPr>
          <p:cNvCxnSpPr>
            <a:cxnSpLocks/>
          </p:cNvCxnSpPr>
          <p:nvPr/>
        </p:nvCxnSpPr>
        <p:spPr>
          <a:xfrm>
            <a:off x="2940165" y="3082131"/>
            <a:ext cx="750227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1193125-9151-14C6-937D-531AA94482A4}"/>
              </a:ext>
            </a:extLst>
          </p:cNvPr>
          <p:cNvSpPr txBox="1"/>
          <p:nvPr/>
        </p:nvSpPr>
        <p:spPr>
          <a:xfrm>
            <a:off x="695183" y="2135869"/>
            <a:ext cx="16990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Modern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Workloads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9AB163-0EE5-1954-7734-45991C5064A7}"/>
              </a:ext>
            </a:extLst>
          </p:cNvPr>
          <p:cNvSpPr txBox="1"/>
          <p:nvPr/>
        </p:nvSpPr>
        <p:spPr>
          <a:xfrm>
            <a:off x="699717" y="3715828"/>
            <a:ext cx="16990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Developer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Productivity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005F9FF-1E08-51AD-5717-D7BE850A9781}"/>
              </a:ext>
            </a:extLst>
          </p:cNvPr>
          <p:cNvGrpSpPr/>
          <p:nvPr/>
        </p:nvGrpSpPr>
        <p:grpSpPr>
          <a:xfrm>
            <a:off x="4760368" y="5358068"/>
            <a:ext cx="1375319" cy="636286"/>
            <a:chOff x="4992386" y="5415799"/>
            <a:chExt cx="1375319" cy="63628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F7ECEB-1468-15D6-CCDD-7EAB444C2D8E}"/>
                </a:ext>
              </a:extLst>
            </p:cNvPr>
            <p:cNvSpPr txBox="1"/>
            <p:nvPr/>
          </p:nvSpPr>
          <p:spPr>
            <a:xfrm>
              <a:off x="4992386" y="5858186"/>
              <a:ext cx="1375319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Performance</a:t>
              </a:r>
            </a:p>
          </p:txBody>
        </p:sp>
        <p:sp>
          <p:nvSpPr>
            <p:cNvPr id="109" name="Graphic 69">
              <a:extLst>
                <a:ext uri="{FF2B5EF4-FFF2-40B4-BE49-F238E27FC236}">
                  <a16:creationId xmlns:a16="http://schemas.microsoft.com/office/drawing/2014/main" id="{660ED803-F309-E967-61A8-A66EA65DC40A}"/>
                </a:ext>
              </a:extLst>
            </p:cNvPr>
            <p:cNvSpPr/>
            <p:nvPr/>
          </p:nvSpPr>
          <p:spPr>
            <a:xfrm>
              <a:off x="5489545" y="5415799"/>
              <a:ext cx="381000" cy="381000"/>
            </a:xfrm>
            <a:custGeom>
              <a:avLst/>
              <a:gdLst>
                <a:gd name="connsiteX0" fmla="*/ 113043 w 381000"/>
                <a:gd name="connsiteY0" fmla="*/ 267957 h 381000"/>
                <a:gd name="connsiteX1" fmla="*/ 113756 w 381000"/>
                <a:gd name="connsiteY1" fmla="*/ 288150 h 381000"/>
                <a:gd name="connsiteX2" fmla="*/ 93563 w 381000"/>
                <a:gd name="connsiteY2" fmla="*/ 288863 h 381000"/>
                <a:gd name="connsiteX3" fmla="*/ 92850 w 381000"/>
                <a:gd name="connsiteY3" fmla="*/ 288150 h 381000"/>
                <a:gd name="connsiteX4" fmla="*/ 92860 w 381000"/>
                <a:gd name="connsiteY4" fmla="*/ 92830 h 381000"/>
                <a:gd name="connsiteX5" fmla="*/ 222352 w 381000"/>
                <a:gd name="connsiteY5" fmla="*/ 56102 h 381000"/>
                <a:gd name="connsiteX6" fmla="*/ 233073 w 381000"/>
                <a:gd name="connsiteY6" fmla="*/ 73229 h 381000"/>
                <a:gd name="connsiteX7" fmla="*/ 215947 w 381000"/>
                <a:gd name="connsiteY7" fmla="*/ 83950 h 381000"/>
                <a:gd name="connsiteX8" fmla="*/ 215798 w 381000"/>
                <a:gd name="connsiteY8" fmla="*/ 83915 h 381000"/>
                <a:gd name="connsiteX9" fmla="*/ 83929 w 381000"/>
                <a:gd name="connsiteY9" fmla="*/ 165202 h 381000"/>
                <a:gd name="connsiteX10" fmla="*/ 113062 w 381000"/>
                <a:gd name="connsiteY10" fmla="*/ 267957 h 381000"/>
                <a:gd name="connsiteX11" fmla="*/ 302666 w 381000"/>
                <a:gd name="connsiteY11" fmla="*/ 136055 h 381000"/>
                <a:gd name="connsiteX12" fmla="*/ 320859 w 381000"/>
                <a:gd name="connsiteY12" fmla="*/ 144818 h 381000"/>
                <a:gd name="connsiteX13" fmla="*/ 288169 w 381000"/>
                <a:gd name="connsiteY13" fmla="*/ 288150 h 381000"/>
                <a:gd name="connsiteX14" fmla="*/ 267967 w 381000"/>
                <a:gd name="connsiteY14" fmla="*/ 288510 h 381000"/>
                <a:gd name="connsiteX15" fmla="*/ 267607 w 381000"/>
                <a:gd name="connsiteY15" fmla="*/ 268308 h 381000"/>
                <a:gd name="connsiteX16" fmla="*/ 267957 w 381000"/>
                <a:gd name="connsiteY16" fmla="*/ 267957 h 381000"/>
                <a:gd name="connsiteX17" fmla="*/ 293903 w 381000"/>
                <a:gd name="connsiteY17" fmla="*/ 154248 h 381000"/>
                <a:gd name="connsiteX18" fmla="*/ 302666 w 381000"/>
                <a:gd name="connsiteY18" fmla="*/ 136055 h 381000"/>
                <a:gd name="connsiteX19" fmla="*/ 264395 w 381000"/>
                <a:gd name="connsiteY19" fmla="*/ 88906 h 381000"/>
                <a:gd name="connsiteX20" fmla="*/ 281182 w 381000"/>
                <a:gd name="connsiteY20" fmla="*/ 90212 h 381000"/>
                <a:gd name="connsiteX21" fmla="*/ 282721 w 381000"/>
                <a:gd name="connsiteY21" fmla="*/ 103403 h 381000"/>
                <a:gd name="connsiteX22" fmla="*/ 280245 w 381000"/>
                <a:gd name="connsiteY22" fmla="*/ 108166 h 381000"/>
                <a:gd name="connsiteX23" fmla="*/ 253289 w 381000"/>
                <a:gd name="connsiteY23" fmla="*/ 159849 h 381000"/>
                <a:gd name="connsiteX24" fmla="*/ 231267 w 381000"/>
                <a:gd name="connsiteY24" fmla="*/ 200939 h 381000"/>
                <a:gd name="connsiteX25" fmla="*/ 222656 w 381000"/>
                <a:gd name="connsiteY25" fmla="*/ 216237 h 381000"/>
                <a:gd name="connsiteX26" fmla="*/ 216560 w 381000"/>
                <a:gd name="connsiteY26" fmla="*/ 225762 h 381000"/>
                <a:gd name="connsiteX27" fmla="*/ 166293 w 381000"/>
                <a:gd name="connsiteY27" fmla="*/ 230756 h 381000"/>
                <a:gd name="connsiteX28" fmla="*/ 160553 w 381000"/>
                <a:gd name="connsiteY28" fmla="*/ 181432 h 381000"/>
                <a:gd name="connsiteX29" fmla="*/ 168421 w 381000"/>
                <a:gd name="connsiteY29" fmla="*/ 173336 h 381000"/>
                <a:gd name="connsiteX30" fmla="*/ 181337 w 381000"/>
                <a:gd name="connsiteY30" fmla="*/ 161430 h 381000"/>
                <a:gd name="connsiteX31" fmla="*/ 216237 w 381000"/>
                <a:gd name="connsiteY31" fmla="*/ 130569 h 381000"/>
                <a:gd name="connsiteX32" fmla="*/ 260318 w 381000"/>
                <a:gd name="connsiteY32" fmla="*/ 92412 h 381000"/>
                <a:gd name="connsiteX33" fmla="*/ 264395 w 381000"/>
                <a:gd name="connsiteY33" fmla="*/ 88906 h 381000"/>
                <a:gd name="connsiteX34" fmla="*/ 381000 w 381000"/>
                <a:gd name="connsiteY34" fmla="*/ 190500 h 381000"/>
                <a:gd name="connsiteX35" fmla="*/ 190500 w 381000"/>
                <a:gd name="connsiteY35" fmla="*/ 381000 h 381000"/>
                <a:gd name="connsiteX36" fmla="*/ 0 w 381000"/>
                <a:gd name="connsiteY36" fmla="*/ 190500 h 381000"/>
                <a:gd name="connsiteX37" fmla="*/ 190500 w 381000"/>
                <a:gd name="connsiteY37" fmla="*/ 0 h 381000"/>
                <a:gd name="connsiteX38" fmla="*/ 381000 w 381000"/>
                <a:gd name="connsiteY38" fmla="*/ 190500 h 381000"/>
                <a:gd name="connsiteX39" fmla="*/ 28575 w 381000"/>
                <a:gd name="connsiteY39" fmla="*/ 190500 h 381000"/>
                <a:gd name="connsiteX40" fmla="*/ 190500 w 381000"/>
                <a:gd name="connsiteY40" fmla="*/ 352425 h 381000"/>
                <a:gd name="connsiteX41" fmla="*/ 352425 w 381000"/>
                <a:gd name="connsiteY41" fmla="*/ 190500 h 381000"/>
                <a:gd name="connsiteX42" fmla="*/ 190500 w 381000"/>
                <a:gd name="connsiteY42" fmla="*/ 28575 h 381000"/>
                <a:gd name="connsiteX43" fmla="*/ 28575 w 381000"/>
                <a:gd name="connsiteY43" fmla="*/ 1905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81000" h="381000">
                  <a:moveTo>
                    <a:pt x="113043" y="267957"/>
                  </a:moveTo>
                  <a:cubicBezTo>
                    <a:pt x="118816" y="273337"/>
                    <a:pt x="119135" y="282378"/>
                    <a:pt x="113756" y="288150"/>
                  </a:cubicBezTo>
                  <a:cubicBezTo>
                    <a:pt x="108376" y="293922"/>
                    <a:pt x="99335" y="294243"/>
                    <a:pt x="93563" y="288863"/>
                  </a:cubicBezTo>
                  <a:cubicBezTo>
                    <a:pt x="93317" y="288634"/>
                    <a:pt x="93079" y="288396"/>
                    <a:pt x="92850" y="288150"/>
                  </a:cubicBezTo>
                  <a:cubicBezTo>
                    <a:pt x="38916" y="234210"/>
                    <a:pt x="38921" y="146763"/>
                    <a:pt x="92860" y="92830"/>
                  </a:cubicBezTo>
                  <a:cubicBezTo>
                    <a:pt x="126734" y="58960"/>
                    <a:pt x="175740" y="45060"/>
                    <a:pt x="222352" y="56102"/>
                  </a:cubicBezTo>
                  <a:cubicBezTo>
                    <a:pt x="230042" y="57871"/>
                    <a:pt x="234843" y="65539"/>
                    <a:pt x="233073" y="73229"/>
                  </a:cubicBezTo>
                  <a:cubicBezTo>
                    <a:pt x="231305" y="80919"/>
                    <a:pt x="223637" y="85719"/>
                    <a:pt x="215947" y="83950"/>
                  </a:cubicBezTo>
                  <a:cubicBezTo>
                    <a:pt x="215897" y="83939"/>
                    <a:pt x="215848" y="83927"/>
                    <a:pt x="215798" y="83915"/>
                  </a:cubicBezTo>
                  <a:cubicBezTo>
                    <a:pt x="156938" y="69947"/>
                    <a:pt x="97897" y="106340"/>
                    <a:pt x="83929" y="165202"/>
                  </a:cubicBezTo>
                  <a:cubicBezTo>
                    <a:pt x="75152" y="202187"/>
                    <a:pt x="86179" y="241082"/>
                    <a:pt x="113062" y="267957"/>
                  </a:cubicBezTo>
                  <a:close/>
                  <a:moveTo>
                    <a:pt x="302666" y="136055"/>
                  </a:moveTo>
                  <a:cubicBezTo>
                    <a:pt x="310109" y="133456"/>
                    <a:pt x="318251" y="137378"/>
                    <a:pt x="320859" y="144818"/>
                  </a:cubicBezTo>
                  <a:cubicBezTo>
                    <a:pt x="338408" y="194908"/>
                    <a:pt x="325702" y="250624"/>
                    <a:pt x="288169" y="288150"/>
                  </a:cubicBezTo>
                  <a:cubicBezTo>
                    <a:pt x="282691" y="293829"/>
                    <a:pt x="273646" y="293989"/>
                    <a:pt x="267967" y="288510"/>
                  </a:cubicBezTo>
                  <a:cubicBezTo>
                    <a:pt x="262288" y="283032"/>
                    <a:pt x="262128" y="273987"/>
                    <a:pt x="267607" y="268308"/>
                  </a:cubicBezTo>
                  <a:cubicBezTo>
                    <a:pt x="267721" y="268190"/>
                    <a:pt x="267839" y="268072"/>
                    <a:pt x="267957" y="267957"/>
                  </a:cubicBezTo>
                  <a:cubicBezTo>
                    <a:pt x="297744" y="238192"/>
                    <a:pt x="307831" y="193988"/>
                    <a:pt x="293903" y="154248"/>
                  </a:cubicBezTo>
                  <a:cubicBezTo>
                    <a:pt x="291305" y="146804"/>
                    <a:pt x="295225" y="138663"/>
                    <a:pt x="302666" y="136055"/>
                  </a:cubicBezTo>
                  <a:close/>
                  <a:moveTo>
                    <a:pt x="264395" y="88906"/>
                  </a:moveTo>
                  <a:cubicBezTo>
                    <a:pt x="269392" y="84631"/>
                    <a:pt x="276907" y="85216"/>
                    <a:pt x="281182" y="90212"/>
                  </a:cubicBezTo>
                  <a:cubicBezTo>
                    <a:pt x="284327" y="93888"/>
                    <a:pt x="284937" y="99102"/>
                    <a:pt x="282721" y="103403"/>
                  </a:cubicBezTo>
                  <a:lnTo>
                    <a:pt x="280245" y="108166"/>
                  </a:lnTo>
                  <a:cubicBezTo>
                    <a:pt x="271333" y="125432"/>
                    <a:pt x="262349" y="142660"/>
                    <a:pt x="253289" y="159849"/>
                  </a:cubicBezTo>
                  <a:cubicBezTo>
                    <a:pt x="246057" y="173603"/>
                    <a:pt x="238716" y="187302"/>
                    <a:pt x="231267" y="200939"/>
                  </a:cubicBezTo>
                  <a:cubicBezTo>
                    <a:pt x="228009" y="206845"/>
                    <a:pt x="225057" y="212103"/>
                    <a:pt x="222656" y="216237"/>
                  </a:cubicBezTo>
                  <a:cubicBezTo>
                    <a:pt x="220816" y="219530"/>
                    <a:pt x="218780" y="222712"/>
                    <a:pt x="216560" y="225762"/>
                  </a:cubicBezTo>
                  <a:cubicBezTo>
                    <a:pt x="204060" y="241023"/>
                    <a:pt x="181554" y="243259"/>
                    <a:pt x="166293" y="230756"/>
                  </a:cubicBezTo>
                  <a:cubicBezTo>
                    <a:pt x="151395" y="218553"/>
                    <a:pt x="148856" y="196733"/>
                    <a:pt x="160553" y="181432"/>
                  </a:cubicBezTo>
                  <a:cubicBezTo>
                    <a:pt x="162192" y="179356"/>
                    <a:pt x="165202" y="176384"/>
                    <a:pt x="168421" y="173336"/>
                  </a:cubicBezTo>
                  <a:cubicBezTo>
                    <a:pt x="171888" y="170040"/>
                    <a:pt x="176308" y="165964"/>
                    <a:pt x="181337" y="161430"/>
                  </a:cubicBezTo>
                  <a:cubicBezTo>
                    <a:pt x="192889" y="151051"/>
                    <a:pt x="204523" y="140764"/>
                    <a:pt x="216237" y="130569"/>
                  </a:cubicBezTo>
                  <a:cubicBezTo>
                    <a:pt x="230878" y="117790"/>
                    <a:pt x="245572" y="105071"/>
                    <a:pt x="260318" y="92412"/>
                  </a:cubicBezTo>
                  <a:lnTo>
                    <a:pt x="264395" y="88906"/>
                  </a:lnTo>
                  <a:close/>
                  <a:moveTo>
                    <a:pt x="381000" y="190500"/>
                  </a:moveTo>
                  <a:cubicBezTo>
                    <a:pt x="381000" y="295713"/>
                    <a:pt x="295713" y="381000"/>
                    <a:pt x="190500" y="381000"/>
                  </a:cubicBezTo>
                  <a:cubicBezTo>
                    <a:pt x="85287" y="381000"/>
                    <a:pt x="0" y="295713"/>
                    <a:pt x="0" y="190500"/>
                  </a:cubicBezTo>
                  <a:cubicBezTo>
                    <a:pt x="0" y="85287"/>
                    <a:pt x="85287" y="0"/>
                    <a:pt x="190500" y="0"/>
                  </a:cubicBezTo>
                  <a:cubicBezTo>
                    <a:pt x="295713" y="0"/>
                    <a:pt x="381000" y="85287"/>
                    <a:pt x="381000" y="190500"/>
                  </a:cubicBezTo>
                  <a:close/>
                  <a:moveTo>
                    <a:pt x="28575" y="190500"/>
                  </a:moveTo>
                  <a:cubicBezTo>
                    <a:pt x="28575" y="279928"/>
                    <a:pt x="101071" y="352425"/>
                    <a:pt x="190500" y="352425"/>
                  </a:cubicBezTo>
                  <a:cubicBezTo>
                    <a:pt x="279928" y="352425"/>
                    <a:pt x="352425" y="279928"/>
                    <a:pt x="352425" y="190500"/>
                  </a:cubicBezTo>
                  <a:cubicBezTo>
                    <a:pt x="352425" y="101071"/>
                    <a:pt x="279928" y="28575"/>
                    <a:pt x="190500" y="28575"/>
                  </a:cubicBezTo>
                  <a:cubicBezTo>
                    <a:pt x="101071" y="28575"/>
                    <a:pt x="28575" y="101071"/>
                    <a:pt x="28575" y="19050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5B56E3E-BA36-D7DE-C8D4-9A5051AFBE97}"/>
              </a:ext>
            </a:extLst>
          </p:cNvPr>
          <p:cNvCxnSpPr>
            <a:cxnSpLocks/>
          </p:cNvCxnSpPr>
          <p:nvPr/>
        </p:nvCxnSpPr>
        <p:spPr>
          <a:xfrm>
            <a:off x="2940165" y="4870336"/>
            <a:ext cx="750227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02F63DC-B367-B20F-5E64-4C6E2AD00F97}"/>
              </a:ext>
            </a:extLst>
          </p:cNvPr>
          <p:cNvSpPr txBox="1"/>
          <p:nvPr/>
        </p:nvSpPr>
        <p:spPr>
          <a:xfrm>
            <a:off x="695183" y="5476222"/>
            <a:ext cx="20558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Fundamentals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1167E7-688B-C04B-3C5C-F523E7948757}"/>
              </a:ext>
            </a:extLst>
          </p:cNvPr>
          <p:cNvGrpSpPr/>
          <p:nvPr/>
        </p:nvGrpSpPr>
        <p:grpSpPr>
          <a:xfrm>
            <a:off x="7169574" y="5384086"/>
            <a:ext cx="1375065" cy="610268"/>
            <a:chOff x="6899556" y="5444374"/>
            <a:chExt cx="1375065" cy="61026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641A90-2537-4550-1610-95CDC8D15A6D}"/>
                </a:ext>
              </a:extLst>
            </p:cNvPr>
            <p:cNvSpPr txBox="1"/>
            <p:nvPr/>
          </p:nvSpPr>
          <p:spPr>
            <a:xfrm>
              <a:off x="6899556" y="5860743"/>
              <a:ext cx="1375065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Supply Chain</a:t>
              </a:r>
            </a:p>
          </p:txBody>
        </p:sp>
        <p:sp>
          <p:nvSpPr>
            <p:cNvPr id="110" name="Graphic 81">
              <a:extLst>
                <a:ext uri="{FF2B5EF4-FFF2-40B4-BE49-F238E27FC236}">
                  <a16:creationId xmlns:a16="http://schemas.microsoft.com/office/drawing/2014/main" id="{19C36096-F6F1-B5B5-8F79-0DCBCB86C60B}"/>
                </a:ext>
              </a:extLst>
            </p:cNvPr>
            <p:cNvSpPr/>
            <p:nvPr/>
          </p:nvSpPr>
          <p:spPr>
            <a:xfrm>
              <a:off x="7396588" y="5444374"/>
              <a:ext cx="400050" cy="371475"/>
            </a:xfrm>
            <a:custGeom>
              <a:avLst/>
              <a:gdLst>
                <a:gd name="connsiteX0" fmla="*/ 80963 w 400050"/>
                <a:gd name="connsiteY0" fmla="*/ 0 h 371475"/>
                <a:gd name="connsiteX1" fmla="*/ 47625 w 400050"/>
                <a:gd name="connsiteY1" fmla="*/ 33338 h 371475"/>
                <a:gd name="connsiteX2" fmla="*/ 47625 w 400050"/>
                <a:gd name="connsiteY2" fmla="*/ 80963 h 371475"/>
                <a:gd name="connsiteX3" fmla="*/ 80963 w 400050"/>
                <a:gd name="connsiteY3" fmla="*/ 114300 h 371475"/>
                <a:gd name="connsiteX4" fmla="*/ 128588 w 400050"/>
                <a:gd name="connsiteY4" fmla="*/ 114300 h 371475"/>
                <a:gd name="connsiteX5" fmla="*/ 161925 w 400050"/>
                <a:gd name="connsiteY5" fmla="*/ 80963 h 371475"/>
                <a:gd name="connsiteX6" fmla="*/ 161925 w 400050"/>
                <a:gd name="connsiteY6" fmla="*/ 33338 h 371475"/>
                <a:gd name="connsiteX7" fmla="*/ 128588 w 400050"/>
                <a:gd name="connsiteY7" fmla="*/ 0 h 371475"/>
                <a:gd name="connsiteX8" fmla="*/ 80963 w 400050"/>
                <a:gd name="connsiteY8" fmla="*/ 0 h 371475"/>
                <a:gd name="connsiteX9" fmla="*/ 219075 w 400050"/>
                <a:gd name="connsiteY9" fmla="*/ 33338 h 371475"/>
                <a:gd name="connsiteX10" fmla="*/ 252413 w 400050"/>
                <a:gd name="connsiteY10" fmla="*/ 0 h 371475"/>
                <a:gd name="connsiteX11" fmla="*/ 300038 w 400050"/>
                <a:gd name="connsiteY11" fmla="*/ 0 h 371475"/>
                <a:gd name="connsiteX12" fmla="*/ 333375 w 400050"/>
                <a:gd name="connsiteY12" fmla="*/ 33338 h 371475"/>
                <a:gd name="connsiteX13" fmla="*/ 333375 w 400050"/>
                <a:gd name="connsiteY13" fmla="*/ 80963 h 371475"/>
                <a:gd name="connsiteX14" fmla="*/ 300038 w 400050"/>
                <a:gd name="connsiteY14" fmla="*/ 114300 h 371475"/>
                <a:gd name="connsiteX15" fmla="*/ 252413 w 400050"/>
                <a:gd name="connsiteY15" fmla="*/ 114300 h 371475"/>
                <a:gd name="connsiteX16" fmla="*/ 219075 w 400050"/>
                <a:gd name="connsiteY16" fmla="*/ 80963 h 371475"/>
                <a:gd name="connsiteX17" fmla="*/ 219075 w 400050"/>
                <a:gd name="connsiteY17" fmla="*/ 33338 h 371475"/>
                <a:gd name="connsiteX18" fmla="*/ 252413 w 400050"/>
                <a:gd name="connsiteY18" fmla="*/ 28575 h 371475"/>
                <a:gd name="connsiteX19" fmla="*/ 247650 w 400050"/>
                <a:gd name="connsiteY19" fmla="*/ 33338 h 371475"/>
                <a:gd name="connsiteX20" fmla="*/ 247650 w 400050"/>
                <a:gd name="connsiteY20" fmla="*/ 80963 h 371475"/>
                <a:gd name="connsiteX21" fmla="*/ 252413 w 400050"/>
                <a:gd name="connsiteY21" fmla="*/ 85725 h 371475"/>
                <a:gd name="connsiteX22" fmla="*/ 300038 w 400050"/>
                <a:gd name="connsiteY22" fmla="*/ 85725 h 371475"/>
                <a:gd name="connsiteX23" fmla="*/ 304800 w 400050"/>
                <a:gd name="connsiteY23" fmla="*/ 80963 h 371475"/>
                <a:gd name="connsiteX24" fmla="*/ 304800 w 400050"/>
                <a:gd name="connsiteY24" fmla="*/ 33338 h 371475"/>
                <a:gd name="connsiteX25" fmla="*/ 300038 w 400050"/>
                <a:gd name="connsiteY25" fmla="*/ 28575 h 371475"/>
                <a:gd name="connsiteX26" fmla="*/ 252413 w 400050"/>
                <a:gd name="connsiteY26" fmla="*/ 28575 h 371475"/>
                <a:gd name="connsiteX27" fmla="*/ 95250 w 400050"/>
                <a:gd name="connsiteY27" fmla="*/ 266700 h 371475"/>
                <a:gd name="connsiteX28" fmla="*/ 123825 w 400050"/>
                <a:gd name="connsiteY28" fmla="*/ 238125 h 371475"/>
                <a:gd name="connsiteX29" fmla="*/ 95250 w 400050"/>
                <a:gd name="connsiteY29" fmla="*/ 209550 h 371475"/>
                <a:gd name="connsiteX30" fmla="*/ 66675 w 400050"/>
                <a:gd name="connsiteY30" fmla="*/ 238125 h 371475"/>
                <a:gd name="connsiteX31" fmla="*/ 95250 w 400050"/>
                <a:gd name="connsiteY31" fmla="*/ 266700 h 371475"/>
                <a:gd name="connsiteX32" fmla="*/ 85725 w 400050"/>
                <a:gd name="connsiteY32" fmla="*/ 180975 h 371475"/>
                <a:gd name="connsiteX33" fmla="*/ 205931 w 400050"/>
                <a:gd name="connsiteY33" fmla="*/ 180975 h 371475"/>
                <a:gd name="connsiteX34" fmla="*/ 247574 w 400050"/>
                <a:gd name="connsiteY34" fmla="*/ 152400 h 371475"/>
                <a:gd name="connsiteX35" fmla="*/ 85725 w 400050"/>
                <a:gd name="connsiteY35" fmla="*/ 152400 h 371475"/>
                <a:gd name="connsiteX36" fmla="*/ 0 w 400050"/>
                <a:gd name="connsiteY36" fmla="*/ 238125 h 371475"/>
                <a:gd name="connsiteX37" fmla="*/ 85725 w 400050"/>
                <a:gd name="connsiteY37" fmla="*/ 323850 h 371475"/>
                <a:gd name="connsiteX38" fmla="*/ 185395 w 400050"/>
                <a:gd name="connsiteY38" fmla="*/ 323850 h 371475"/>
                <a:gd name="connsiteX39" fmla="*/ 174765 w 400050"/>
                <a:gd name="connsiteY39" fmla="*/ 295275 h 371475"/>
                <a:gd name="connsiteX40" fmla="*/ 85725 w 400050"/>
                <a:gd name="connsiteY40" fmla="*/ 295275 h 371475"/>
                <a:gd name="connsiteX41" fmla="*/ 28575 w 400050"/>
                <a:gd name="connsiteY41" fmla="*/ 238125 h 371475"/>
                <a:gd name="connsiteX42" fmla="*/ 85725 w 400050"/>
                <a:gd name="connsiteY42" fmla="*/ 180975 h 371475"/>
                <a:gd name="connsiteX43" fmla="*/ 161925 w 400050"/>
                <a:gd name="connsiteY43" fmla="*/ 238125 h 371475"/>
                <a:gd name="connsiteX44" fmla="*/ 171641 w 400050"/>
                <a:gd name="connsiteY44" fmla="*/ 259594 h 371475"/>
                <a:gd name="connsiteX45" fmla="*/ 185147 w 400050"/>
                <a:gd name="connsiteY45" fmla="*/ 210064 h 371475"/>
                <a:gd name="connsiteX46" fmla="*/ 161925 w 400050"/>
                <a:gd name="connsiteY46" fmla="*/ 238125 h 371475"/>
                <a:gd name="connsiteX47" fmla="*/ 400050 w 400050"/>
                <a:gd name="connsiteY47" fmla="*/ 266700 h 371475"/>
                <a:gd name="connsiteX48" fmla="*/ 295275 w 400050"/>
                <a:gd name="connsiteY48" fmla="*/ 371475 h 371475"/>
                <a:gd name="connsiteX49" fmla="*/ 190500 w 400050"/>
                <a:gd name="connsiteY49" fmla="*/ 266700 h 371475"/>
                <a:gd name="connsiteX50" fmla="*/ 295275 w 400050"/>
                <a:gd name="connsiteY50" fmla="*/ 161925 h 371475"/>
                <a:gd name="connsiteX51" fmla="*/ 400050 w 400050"/>
                <a:gd name="connsiteY51" fmla="*/ 266700 h 371475"/>
                <a:gd name="connsiteX52" fmla="*/ 359169 w 400050"/>
                <a:gd name="connsiteY52" fmla="*/ 221856 h 371475"/>
                <a:gd name="connsiteX53" fmla="*/ 345698 w 400050"/>
                <a:gd name="connsiteY53" fmla="*/ 221839 h 371475"/>
                <a:gd name="connsiteX54" fmla="*/ 345681 w 400050"/>
                <a:gd name="connsiteY54" fmla="*/ 221856 h 371475"/>
                <a:gd name="connsiteX55" fmla="*/ 276225 w 400050"/>
                <a:gd name="connsiteY55" fmla="*/ 291332 h 371475"/>
                <a:gd name="connsiteX56" fmla="*/ 244869 w 400050"/>
                <a:gd name="connsiteY56" fmla="*/ 259956 h 371475"/>
                <a:gd name="connsiteX57" fmla="*/ 231381 w 400050"/>
                <a:gd name="connsiteY57" fmla="*/ 259956 h 371475"/>
                <a:gd name="connsiteX58" fmla="*/ 231381 w 400050"/>
                <a:gd name="connsiteY58" fmla="*/ 273444 h 371475"/>
                <a:gd name="connsiteX59" fmla="*/ 269481 w 400050"/>
                <a:gd name="connsiteY59" fmla="*/ 311544 h 371475"/>
                <a:gd name="connsiteX60" fmla="*/ 282952 w 400050"/>
                <a:gd name="connsiteY60" fmla="*/ 311561 h 371475"/>
                <a:gd name="connsiteX61" fmla="*/ 282969 w 400050"/>
                <a:gd name="connsiteY61" fmla="*/ 311544 h 371475"/>
                <a:gd name="connsiteX62" fmla="*/ 359169 w 400050"/>
                <a:gd name="connsiteY62" fmla="*/ 235344 h 371475"/>
                <a:gd name="connsiteX63" fmla="*/ 359186 w 400050"/>
                <a:gd name="connsiteY63" fmla="*/ 221873 h 371475"/>
                <a:gd name="connsiteX64" fmla="*/ 359169 w 400050"/>
                <a:gd name="connsiteY64" fmla="*/ 221856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00050" h="371475">
                  <a:moveTo>
                    <a:pt x="80963" y="0"/>
                  </a:moveTo>
                  <a:cubicBezTo>
                    <a:pt x="62551" y="0"/>
                    <a:pt x="47625" y="14926"/>
                    <a:pt x="47625" y="33338"/>
                  </a:cubicBezTo>
                  <a:lnTo>
                    <a:pt x="47625" y="80963"/>
                  </a:lnTo>
                  <a:cubicBezTo>
                    <a:pt x="47625" y="99365"/>
                    <a:pt x="62560" y="114300"/>
                    <a:pt x="80963" y="114300"/>
                  </a:cubicBezTo>
                  <a:lnTo>
                    <a:pt x="128588" y="114300"/>
                  </a:lnTo>
                  <a:cubicBezTo>
                    <a:pt x="146999" y="114300"/>
                    <a:pt x="161925" y="99374"/>
                    <a:pt x="161925" y="80963"/>
                  </a:cubicBezTo>
                  <a:lnTo>
                    <a:pt x="161925" y="33338"/>
                  </a:lnTo>
                  <a:cubicBezTo>
                    <a:pt x="161925" y="14926"/>
                    <a:pt x="146999" y="0"/>
                    <a:pt x="128588" y="0"/>
                  </a:cubicBezTo>
                  <a:lnTo>
                    <a:pt x="80963" y="0"/>
                  </a:lnTo>
                  <a:close/>
                  <a:moveTo>
                    <a:pt x="219075" y="33338"/>
                  </a:moveTo>
                  <a:cubicBezTo>
                    <a:pt x="219075" y="14935"/>
                    <a:pt x="234010" y="0"/>
                    <a:pt x="252413" y="0"/>
                  </a:cubicBezTo>
                  <a:lnTo>
                    <a:pt x="300038" y="0"/>
                  </a:lnTo>
                  <a:cubicBezTo>
                    <a:pt x="318440" y="0"/>
                    <a:pt x="333375" y="14935"/>
                    <a:pt x="333375" y="33338"/>
                  </a:cubicBezTo>
                  <a:lnTo>
                    <a:pt x="333375" y="80963"/>
                  </a:lnTo>
                  <a:cubicBezTo>
                    <a:pt x="333375" y="99374"/>
                    <a:pt x="318449" y="114300"/>
                    <a:pt x="300038" y="114300"/>
                  </a:cubicBezTo>
                  <a:lnTo>
                    <a:pt x="252413" y="114300"/>
                  </a:lnTo>
                  <a:cubicBezTo>
                    <a:pt x="234001" y="114300"/>
                    <a:pt x="219075" y="99374"/>
                    <a:pt x="219075" y="80963"/>
                  </a:cubicBezTo>
                  <a:lnTo>
                    <a:pt x="219075" y="33338"/>
                  </a:lnTo>
                  <a:close/>
                  <a:moveTo>
                    <a:pt x="252413" y="28575"/>
                  </a:moveTo>
                  <a:cubicBezTo>
                    <a:pt x="249782" y="28575"/>
                    <a:pt x="247650" y="30707"/>
                    <a:pt x="247650" y="33338"/>
                  </a:cubicBezTo>
                  <a:lnTo>
                    <a:pt x="247650" y="80963"/>
                  </a:lnTo>
                  <a:cubicBezTo>
                    <a:pt x="247650" y="83591"/>
                    <a:pt x="249784" y="85725"/>
                    <a:pt x="252413" y="85725"/>
                  </a:cubicBezTo>
                  <a:lnTo>
                    <a:pt x="300038" y="85725"/>
                  </a:lnTo>
                  <a:cubicBezTo>
                    <a:pt x="302668" y="85725"/>
                    <a:pt x="304800" y="83593"/>
                    <a:pt x="304800" y="80963"/>
                  </a:cubicBezTo>
                  <a:lnTo>
                    <a:pt x="304800" y="33338"/>
                  </a:lnTo>
                  <a:cubicBezTo>
                    <a:pt x="304800" y="30707"/>
                    <a:pt x="302668" y="28575"/>
                    <a:pt x="300038" y="28575"/>
                  </a:cubicBezTo>
                  <a:lnTo>
                    <a:pt x="252413" y="28575"/>
                  </a:lnTo>
                  <a:close/>
                  <a:moveTo>
                    <a:pt x="95250" y="266700"/>
                  </a:moveTo>
                  <a:cubicBezTo>
                    <a:pt x="111032" y="266700"/>
                    <a:pt x="123825" y="253906"/>
                    <a:pt x="123825" y="238125"/>
                  </a:cubicBezTo>
                  <a:cubicBezTo>
                    <a:pt x="123825" y="222344"/>
                    <a:pt x="111032" y="209550"/>
                    <a:pt x="95250" y="209550"/>
                  </a:cubicBezTo>
                  <a:cubicBezTo>
                    <a:pt x="79468" y="209550"/>
                    <a:pt x="66675" y="222344"/>
                    <a:pt x="66675" y="238125"/>
                  </a:cubicBezTo>
                  <a:cubicBezTo>
                    <a:pt x="66675" y="253906"/>
                    <a:pt x="79468" y="266700"/>
                    <a:pt x="95250" y="266700"/>
                  </a:cubicBezTo>
                  <a:close/>
                  <a:moveTo>
                    <a:pt x="85725" y="180975"/>
                  </a:moveTo>
                  <a:lnTo>
                    <a:pt x="205931" y="180975"/>
                  </a:lnTo>
                  <a:cubicBezTo>
                    <a:pt x="217705" y="168695"/>
                    <a:pt x="231880" y="158968"/>
                    <a:pt x="247574" y="152400"/>
                  </a:cubicBezTo>
                  <a:lnTo>
                    <a:pt x="85725" y="152400"/>
                  </a:lnTo>
                  <a:cubicBezTo>
                    <a:pt x="38380" y="152400"/>
                    <a:pt x="0" y="190780"/>
                    <a:pt x="0" y="238125"/>
                  </a:cubicBezTo>
                  <a:cubicBezTo>
                    <a:pt x="0" y="285470"/>
                    <a:pt x="38380" y="323850"/>
                    <a:pt x="85725" y="323850"/>
                  </a:cubicBezTo>
                  <a:lnTo>
                    <a:pt x="185395" y="323850"/>
                  </a:lnTo>
                  <a:cubicBezTo>
                    <a:pt x="180680" y="314803"/>
                    <a:pt x="177110" y="305204"/>
                    <a:pt x="174765" y="295275"/>
                  </a:cubicBezTo>
                  <a:lnTo>
                    <a:pt x="85725" y="295275"/>
                  </a:lnTo>
                  <a:cubicBezTo>
                    <a:pt x="54162" y="295275"/>
                    <a:pt x="28575" y="269689"/>
                    <a:pt x="28575" y="238125"/>
                  </a:cubicBezTo>
                  <a:cubicBezTo>
                    <a:pt x="28575" y="206561"/>
                    <a:pt x="54162" y="180975"/>
                    <a:pt x="85725" y="180975"/>
                  </a:cubicBezTo>
                  <a:close/>
                  <a:moveTo>
                    <a:pt x="161925" y="238125"/>
                  </a:moveTo>
                  <a:cubicBezTo>
                    <a:pt x="161925" y="246698"/>
                    <a:pt x="165678" y="254356"/>
                    <a:pt x="171641" y="259594"/>
                  </a:cubicBezTo>
                  <a:cubicBezTo>
                    <a:pt x="172612" y="242318"/>
                    <a:pt x="177215" y="225442"/>
                    <a:pt x="185147" y="210064"/>
                  </a:cubicBezTo>
                  <a:cubicBezTo>
                    <a:pt x="171675" y="212634"/>
                    <a:pt x="161929" y="224411"/>
                    <a:pt x="161925" y="238125"/>
                  </a:cubicBezTo>
                  <a:close/>
                  <a:moveTo>
                    <a:pt x="400050" y="266700"/>
                  </a:moveTo>
                  <a:cubicBezTo>
                    <a:pt x="400050" y="324566"/>
                    <a:pt x="353141" y="371475"/>
                    <a:pt x="295275" y="371475"/>
                  </a:cubicBezTo>
                  <a:cubicBezTo>
                    <a:pt x="237409" y="371475"/>
                    <a:pt x="190500" y="324566"/>
                    <a:pt x="190500" y="266700"/>
                  </a:cubicBezTo>
                  <a:cubicBezTo>
                    <a:pt x="190500" y="208834"/>
                    <a:pt x="237409" y="161925"/>
                    <a:pt x="295275" y="161925"/>
                  </a:cubicBezTo>
                  <a:cubicBezTo>
                    <a:pt x="353141" y="161925"/>
                    <a:pt x="400050" y="208834"/>
                    <a:pt x="400050" y="266700"/>
                  </a:cubicBezTo>
                  <a:close/>
                  <a:moveTo>
                    <a:pt x="359169" y="221856"/>
                  </a:moveTo>
                  <a:cubicBezTo>
                    <a:pt x="355454" y="218132"/>
                    <a:pt x="349423" y="218124"/>
                    <a:pt x="345698" y="221839"/>
                  </a:cubicBezTo>
                  <a:cubicBezTo>
                    <a:pt x="345693" y="221845"/>
                    <a:pt x="345687" y="221851"/>
                    <a:pt x="345681" y="221856"/>
                  </a:cubicBezTo>
                  <a:lnTo>
                    <a:pt x="276225" y="291332"/>
                  </a:lnTo>
                  <a:lnTo>
                    <a:pt x="244869" y="259956"/>
                  </a:lnTo>
                  <a:cubicBezTo>
                    <a:pt x="241144" y="256232"/>
                    <a:pt x="235106" y="256232"/>
                    <a:pt x="231381" y="259956"/>
                  </a:cubicBezTo>
                  <a:cubicBezTo>
                    <a:pt x="227657" y="263681"/>
                    <a:pt x="227657" y="269719"/>
                    <a:pt x="231381" y="273444"/>
                  </a:cubicBezTo>
                  <a:lnTo>
                    <a:pt x="269481" y="311544"/>
                  </a:lnTo>
                  <a:cubicBezTo>
                    <a:pt x="273196" y="315268"/>
                    <a:pt x="279227" y="315276"/>
                    <a:pt x="282952" y="311561"/>
                  </a:cubicBezTo>
                  <a:cubicBezTo>
                    <a:pt x="282957" y="311555"/>
                    <a:pt x="282963" y="311549"/>
                    <a:pt x="282969" y="311544"/>
                  </a:cubicBezTo>
                  <a:lnTo>
                    <a:pt x="359169" y="235344"/>
                  </a:lnTo>
                  <a:cubicBezTo>
                    <a:pt x="362893" y="231629"/>
                    <a:pt x="362901" y="225598"/>
                    <a:pt x="359186" y="221873"/>
                  </a:cubicBezTo>
                  <a:cubicBezTo>
                    <a:pt x="359180" y="221868"/>
                    <a:pt x="359174" y="221862"/>
                    <a:pt x="359169" y="221856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20103AE-DE38-F065-E20D-359561031C19}"/>
              </a:ext>
            </a:extLst>
          </p:cNvPr>
          <p:cNvGrpSpPr/>
          <p:nvPr/>
        </p:nvGrpSpPr>
        <p:grpSpPr>
          <a:xfrm>
            <a:off x="5797088" y="3699527"/>
            <a:ext cx="1375065" cy="631854"/>
            <a:chOff x="6041388" y="3699527"/>
            <a:chExt cx="1375065" cy="63185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CD2AC2-027B-A2CC-0614-9FCE8AB9EA40}"/>
                </a:ext>
              </a:extLst>
            </p:cNvPr>
            <p:cNvSpPr txBox="1"/>
            <p:nvPr/>
          </p:nvSpPr>
          <p:spPr>
            <a:xfrm>
              <a:off x="6041388" y="4137482"/>
              <a:ext cx="1375065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Productivity</a:t>
              </a: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0203289-D8D6-D0B5-37C6-700CE0832E2C}"/>
                </a:ext>
              </a:extLst>
            </p:cNvPr>
            <p:cNvSpPr/>
            <p:nvPr/>
          </p:nvSpPr>
          <p:spPr>
            <a:xfrm>
              <a:off x="6735105" y="3788965"/>
              <a:ext cx="95261" cy="95262"/>
            </a:xfrm>
            <a:custGeom>
              <a:avLst/>
              <a:gdLst>
                <a:gd name="connsiteX0" fmla="*/ 13950 w 95261"/>
                <a:gd name="connsiteY0" fmla="*/ 13951 h 95262"/>
                <a:gd name="connsiteX1" fmla="*/ 81311 w 95261"/>
                <a:gd name="connsiteY1" fmla="*/ 13951 h 95262"/>
                <a:gd name="connsiteX2" fmla="*/ 81311 w 95261"/>
                <a:gd name="connsiteY2" fmla="*/ 81312 h 95262"/>
                <a:gd name="connsiteX3" fmla="*/ 13950 w 95261"/>
                <a:gd name="connsiteY3" fmla="*/ 81312 h 95262"/>
                <a:gd name="connsiteX4" fmla="*/ 13950 w 95261"/>
                <a:gd name="connsiteY4" fmla="*/ 13951 h 95262"/>
                <a:gd name="connsiteX5" fmla="*/ 61099 w 95261"/>
                <a:gd name="connsiteY5" fmla="*/ 34144 h 95262"/>
                <a:gd name="connsiteX6" fmla="*/ 34153 w 95261"/>
                <a:gd name="connsiteY6" fmla="*/ 34153 h 95262"/>
                <a:gd name="connsiteX7" fmla="*/ 34162 w 95261"/>
                <a:gd name="connsiteY7" fmla="*/ 61100 h 95262"/>
                <a:gd name="connsiteX8" fmla="*/ 61099 w 95261"/>
                <a:gd name="connsiteY8" fmla="*/ 60631 h 95262"/>
                <a:gd name="connsiteX9" fmla="*/ 61099 w 95261"/>
                <a:gd name="connsiteY9" fmla="*/ 34163 h 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61" h="95262">
                  <a:moveTo>
                    <a:pt x="13950" y="13951"/>
                  </a:moveTo>
                  <a:cubicBezTo>
                    <a:pt x="32551" y="-4650"/>
                    <a:pt x="62711" y="-4650"/>
                    <a:pt x="81311" y="13951"/>
                  </a:cubicBezTo>
                  <a:cubicBezTo>
                    <a:pt x="99912" y="32552"/>
                    <a:pt x="99912" y="62711"/>
                    <a:pt x="81311" y="81312"/>
                  </a:cubicBezTo>
                  <a:cubicBezTo>
                    <a:pt x="62711" y="99912"/>
                    <a:pt x="32551" y="99912"/>
                    <a:pt x="13950" y="81312"/>
                  </a:cubicBezTo>
                  <a:cubicBezTo>
                    <a:pt x="-4650" y="62711"/>
                    <a:pt x="-4650" y="32552"/>
                    <a:pt x="13950" y="13951"/>
                  </a:cubicBezTo>
                  <a:close/>
                  <a:moveTo>
                    <a:pt x="61099" y="34144"/>
                  </a:moveTo>
                  <a:cubicBezTo>
                    <a:pt x="53656" y="26705"/>
                    <a:pt x="41592" y="26710"/>
                    <a:pt x="34153" y="34153"/>
                  </a:cubicBezTo>
                  <a:cubicBezTo>
                    <a:pt x="26714" y="41597"/>
                    <a:pt x="26720" y="53661"/>
                    <a:pt x="34162" y="61100"/>
                  </a:cubicBezTo>
                  <a:cubicBezTo>
                    <a:pt x="41731" y="68409"/>
                    <a:pt x="53790" y="68200"/>
                    <a:pt x="61099" y="60631"/>
                  </a:cubicBezTo>
                  <a:cubicBezTo>
                    <a:pt x="68229" y="53249"/>
                    <a:pt x="68229" y="41545"/>
                    <a:pt x="61099" y="34163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2F79B1C-6F2A-4B6C-91F2-F55631025CC1}"/>
                </a:ext>
              </a:extLst>
            </p:cNvPr>
            <p:cNvSpPr/>
            <p:nvPr/>
          </p:nvSpPr>
          <p:spPr>
            <a:xfrm>
              <a:off x="6545950" y="3699527"/>
              <a:ext cx="373854" cy="373314"/>
            </a:xfrm>
            <a:custGeom>
              <a:avLst/>
              <a:gdLst>
                <a:gd name="connsiteX0" fmla="*/ 364116 w 373854"/>
                <a:gd name="connsiteY0" fmla="*/ 44182 h 373314"/>
                <a:gd name="connsiteX1" fmla="*/ 329617 w 373854"/>
                <a:gd name="connsiteY1" fmla="*/ 9701 h 373314"/>
                <a:gd name="connsiteX2" fmla="*/ 316986 w 373854"/>
                <a:gd name="connsiteY2" fmla="*/ 5777 h 373314"/>
                <a:gd name="connsiteX3" fmla="*/ 187961 w 373854"/>
                <a:gd name="connsiteY3" fmla="*/ 37667 h 373314"/>
                <a:gd name="connsiteX4" fmla="*/ 168987 w 373854"/>
                <a:gd name="connsiteY4" fmla="*/ 56622 h 373314"/>
                <a:gd name="connsiteX5" fmla="*/ 81929 w 373854"/>
                <a:gd name="connsiteY5" fmla="*/ 62851 h 373314"/>
                <a:gd name="connsiteX6" fmla="*/ 58287 w 373854"/>
                <a:gd name="connsiteY6" fmla="*/ 86530 h 373314"/>
                <a:gd name="connsiteX7" fmla="*/ 58287 w 373854"/>
                <a:gd name="connsiteY7" fmla="*/ 106723 h 373314"/>
                <a:gd name="connsiteX8" fmla="*/ 88596 w 373854"/>
                <a:gd name="connsiteY8" fmla="*/ 137032 h 373314"/>
                <a:gd name="connsiteX9" fmla="*/ 85167 w 373854"/>
                <a:gd name="connsiteY9" fmla="*/ 140461 h 373314"/>
                <a:gd name="connsiteX10" fmla="*/ 85165 w 373854"/>
                <a:gd name="connsiteY10" fmla="*/ 187608 h 373314"/>
                <a:gd name="connsiteX11" fmla="*/ 85167 w 373854"/>
                <a:gd name="connsiteY11" fmla="*/ 187609 h 373314"/>
                <a:gd name="connsiteX12" fmla="*/ 94616 w 373854"/>
                <a:gd name="connsiteY12" fmla="*/ 197039 h 373314"/>
                <a:gd name="connsiteX13" fmla="*/ 68022 w 373854"/>
                <a:gd name="connsiteY13" fmla="*/ 212203 h 373314"/>
                <a:gd name="connsiteX14" fmla="*/ 62701 w 373854"/>
                <a:gd name="connsiteY14" fmla="*/ 231695 h 373314"/>
                <a:gd name="connsiteX15" fmla="*/ 65012 w 373854"/>
                <a:gd name="connsiteY15" fmla="*/ 234720 h 373314"/>
                <a:gd name="connsiteX16" fmla="*/ 139098 w 373854"/>
                <a:gd name="connsiteY16" fmla="*/ 308825 h 373314"/>
                <a:gd name="connsiteX17" fmla="*/ 159304 w 373854"/>
                <a:gd name="connsiteY17" fmla="*/ 308802 h 373314"/>
                <a:gd name="connsiteX18" fmla="*/ 161596 w 373854"/>
                <a:gd name="connsiteY18" fmla="*/ 305796 h 373314"/>
                <a:gd name="connsiteX19" fmla="*/ 176798 w 373854"/>
                <a:gd name="connsiteY19" fmla="*/ 279221 h 373314"/>
                <a:gd name="connsiteX20" fmla="*/ 186265 w 373854"/>
                <a:gd name="connsiteY20" fmla="*/ 288689 h 373314"/>
                <a:gd name="connsiteX21" fmla="*/ 233412 w 373854"/>
                <a:gd name="connsiteY21" fmla="*/ 288691 h 373314"/>
                <a:gd name="connsiteX22" fmla="*/ 233414 w 373854"/>
                <a:gd name="connsiteY22" fmla="*/ 288689 h 373314"/>
                <a:gd name="connsiteX23" fmla="*/ 236786 w 373854"/>
                <a:gd name="connsiteY23" fmla="*/ 285336 h 373314"/>
                <a:gd name="connsiteX24" fmla="*/ 267075 w 373854"/>
                <a:gd name="connsiteY24" fmla="*/ 315625 h 373314"/>
                <a:gd name="connsiteX25" fmla="*/ 287268 w 373854"/>
                <a:gd name="connsiteY25" fmla="*/ 315625 h 373314"/>
                <a:gd name="connsiteX26" fmla="*/ 310929 w 373854"/>
                <a:gd name="connsiteY26" fmla="*/ 291946 h 373314"/>
                <a:gd name="connsiteX27" fmla="*/ 317177 w 373854"/>
                <a:gd name="connsiteY27" fmla="*/ 204926 h 373314"/>
                <a:gd name="connsiteX28" fmla="*/ 336189 w 373854"/>
                <a:gd name="connsiteY28" fmla="*/ 185914 h 373314"/>
                <a:gd name="connsiteX29" fmla="*/ 368060 w 373854"/>
                <a:gd name="connsiteY29" fmla="*/ 56831 h 373314"/>
                <a:gd name="connsiteX30" fmla="*/ 364135 w 373854"/>
                <a:gd name="connsiteY30" fmla="*/ 44182 h 373314"/>
                <a:gd name="connsiteX31" fmla="*/ 321139 w 373854"/>
                <a:gd name="connsiteY31" fmla="*/ 36981 h 373314"/>
                <a:gd name="connsiteX32" fmla="*/ 336818 w 373854"/>
                <a:gd name="connsiteY32" fmla="*/ 52659 h 373314"/>
                <a:gd name="connsiteX33" fmla="*/ 340761 w 373854"/>
                <a:gd name="connsiteY33" fmla="*/ 65308 h 373314"/>
                <a:gd name="connsiteX34" fmla="*/ 315958 w 373854"/>
                <a:gd name="connsiteY34" fmla="*/ 165702 h 373314"/>
                <a:gd name="connsiteX35" fmla="*/ 213183 w 373854"/>
                <a:gd name="connsiteY35" fmla="*/ 268496 h 373314"/>
                <a:gd name="connsiteX36" fmla="*/ 206458 w 373854"/>
                <a:gd name="connsiteY36" fmla="*/ 268496 h 373314"/>
                <a:gd name="connsiteX37" fmla="*/ 105360 w 373854"/>
                <a:gd name="connsiteY37" fmla="*/ 167378 h 373314"/>
                <a:gd name="connsiteX38" fmla="*/ 105360 w 373854"/>
                <a:gd name="connsiteY38" fmla="*/ 160654 h 373314"/>
                <a:gd name="connsiteX39" fmla="*/ 208154 w 373854"/>
                <a:gd name="connsiteY39" fmla="*/ 57841 h 373314"/>
                <a:gd name="connsiteX40" fmla="*/ 308528 w 373854"/>
                <a:gd name="connsiteY40" fmla="*/ 33057 h 373314"/>
                <a:gd name="connsiteX41" fmla="*/ 321139 w 373854"/>
                <a:gd name="connsiteY41" fmla="*/ 36962 h 373314"/>
                <a:gd name="connsiteX42" fmla="*/ 296584 w 373854"/>
                <a:gd name="connsiteY42" fmla="*/ 225500 h 373314"/>
                <a:gd name="connsiteX43" fmla="*/ 290717 w 373854"/>
                <a:gd name="connsiteY43" fmla="*/ 271734 h 373314"/>
                <a:gd name="connsiteX44" fmla="*/ 277153 w 373854"/>
                <a:gd name="connsiteY44" fmla="*/ 285298 h 373314"/>
                <a:gd name="connsiteX45" fmla="*/ 256960 w 373854"/>
                <a:gd name="connsiteY45" fmla="*/ 265124 h 373314"/>
                <a:gd name="connsiteX46" fmla="*/ 296584 w 373854"/>
                <a:gd name="connsiteY46" fmla="*/ 225500 h 373314"/>
                <a:gd name="connsiteX47" fmla="*/ 102160 w 373854"/>
                <a:gd name="connsiteY47" fmla="*/ 83063 h 373314"/>
                <a:gd name="connsiteX48" fmla="*/ 148413 w 373854"/>
                <a:gd name="connsiteY48" fmla="*/ 77196 h 373314"/>
                <a:gd name="connsiteX49" fmla="*/ 108789 w 373854"/>
                <a:gd name="connsiteY49" fmla="*/ 116820 h 373314"/>
                <a:gd name="connsiteX50" fmla="*/ 88596 w 373854"/>
                <a:gd name="connsiteY50" fmla="*/ 96627 h 373314"/>
                <a:gd name="connsiteX51" fmla="*/ 102160 w 373854"/>
                <a:gd name="connsiteY51" fmla="*/ 83063 h 373314"/>
                <a:gd name="connsiteX52" fmla="*/ 155843 w 373854"/>
                <a:gd name="connsiteY52" fmla="*/ 258285 h 373314"/>
                <a:gd name="connsiteX53" fmla="*/ 146051 w 373854"/>
                <a:gd name="connsiteY53" fmla="*/ 275373 h 373314"/>
                <a:gd name="connsiteX54" fmla="*/ 98426 w 373854"/>
                <a:gd name="connsiteY54" fmla="*/ 227748 h 373314"/>
                <a:gd name="connsiteX55" fmla="*/ 115533 w 373854"/>
                <a:gd name="connsiteY55" fmla="*/ 217994 h 373314"/>
                <a:gd name="connsiteX56" fmla="*/ 155843 w 373854"/>
                <a:gd name="connsiteY56" fmla="*/ 258285 h 373314"/>
                <a:gd name="connsiteX57" fmla="*/ 81814 w 373854"/>
                <a:gd name="connsiteY57" fmla="*/ 312254 h 373314"/>
                <a:gd name="connsiteX58" fmla="*/ 81473 w 373854"/>
                <a:gd name="connsiteY58" fmla="*/ 292051 h 373314"/>
                <a:gd name="connsiteX59" fmla="*/ 61621 w 373854"/>
                <a:gd name="connsiteY59" fmla="*/ 292042 h 373314"/>
                <a:gd name="connsiteX60" fmla="*/ 14453 w 373854"/>
                <a:gd name="connsiteY60" fmla="*/ 339190 h 373314"/>
                <a:gd name="connsiteX61" fmla="*/ 14814 w 373854"/>
                <a:gd name="connsiteY61" fmla="*/ 359393 h 373314"/>
                <a:gd name="connsiteX62" fmla="*/ 34665 w 373854"/>
                <a:gd name="connsiteY62" fmla="*/ 359383 h 373314"/>
                <a:gd name="connsiteX63" fmla="*/ 81814 w 373854"/>
                <a:gd name="connsiteY63" fmla="*/ 312254 h 373314"/>
                <a:gd name="connsiteX64" fmla="*/ 44762 w 373854"/>
                <a:gd name="connsiteY64" fmla="*/ 255008 h 373314"/>
                <a:gd name="connsiteX65" fmla="*/ 44762 w 373854"/>
                <a:gd name="connsiteY65" fmla="*/ 275201 h 373314"/>
                <a:gd name="connsiteX66" fmla="*/ 24569 w 373854"/>
                <a:gd name="connsiteY66" fmla="*/ 295394 h 373314"/>
                <a:gd name="connsiteX67" fmla="*/ 4367 w 373854"/>
                <a:gd name="connsiteY67" fmla="*/ 295754 h 373314"/>
                <a:gd name="connsiteX68" fmla="*/ 4006 w 373854"/>
                <a:gd name="connsiteY68" fmla="*/ 275552 h 373314"/>
                <a:gd name="connsiteX69" fmla="*/ 4357 w 373854"/>
                <a:gd name="connsiteY69" fmla="*/ 275201 h 373314"/>
                <a:gd name="connsiteX70" fmla="*/ 24550 w 373854"/>
                <a:gd name="connsiteY70" fmla="*/ 255008 h 373314"/>
                <a:gd name="connsiteX71" fmla="*/ 44755 w 373854"/>
                <a:gd name="connsiteY71" fmla="*/ 255003 h 373314"/>
                <a:gd name="connsiteX72" fmla="*/ 44762 w 373854"/>
                <a:gd name="connsiteY72" fmla="*/ 255008 h 373314"/>
                <a:gd name="connsiteX73" fmla="*/ 118809 w 373854"/>
                <a:gd name="connsiteY73" fmla="*/ 349325 h 373314"/>
                <a:gd name="connsiteX74" fmla="*/ 119522 w 373854"/>
                <a:gd name="connsiteY74" fmla="*/ 329132 h 373314"/>
                <a:gd name="connsiteX75" fmla="*/ 99329 w 373854"/>
                <a:gd name="connsiteY75" fmla="*/ 328419 h 373314"/>
                <a:gd name="connsiteX76" fmla="*/ 98616 w 373854"/>
                <a:gd name="connsiteY76" fmla="*/ 329132 h 373314"/>
                <a:gd name="connsiteX77" fmla="*/ 78442 w 373854"/>
                <a:gd name="connsiteY77" fmla="*/ 349287 h 373314"/>
                <a:gd name="connsiteX78" fmla="*/ 79155 w 373854"/>
                <a:gd name="connsiteY78" fmla="*/ 369480 h 373314"/>
                <a:gd name="connsiteX79" fmla="*/ 98635 w 373854"/>
                <a:gd name="connsiteY79" fmla="*/ 369480 h 373314"/>
                <a:gd name="connsiteX80" fmla="*/ 118828 w 373854"/>
                <a:gd name="connsiteY80" fmla="*/ 349325 h 373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73854" h="373314">
                  <a:moveTo>
                    <a:pt x="364116" y="44182"/>
                  </a:moveTo>
                  <a:cubicBezTo>
                    <a:pt x="358996" y="27709"/>
                    <a:pt x="346093" y="14814"/>
                    <a:pt x="329617" y="9701"/>
                  </a:cubicBezTo>
                  <a:lnTo>
                    <a:pt x="316986" y="5777"/>
                  </a:lnTo>
                  <a:cubicBezTo>
                    <a:pt x="271392" y="-8367"/>
                    <a:pt x="221716" y="3911"/>
                    <a:pt x="187961" y="37667"/>
                  </a:cubicBezTo>
                  <a:lnTo>
                    <a:pt x="168987" y="56622"/>
                  </a:lnTo>
                  <a:cubicBezTo>
                    <a:pt x="142456" y="36760"/>
                    <a:pt x="105361" y="39414"/>
                    <a:pt x="81929" y="62851"/>
                  </a:cubicBezTo>
                  <a:lnTo>
                    <a:pt x="58287" y="86530"/>
                  </a:lnTo>
                  <a:cubicBezTo>
                    <a:pt x="52716" y="92108"/>
                    <a:pt x="52716" y="101145"/>
                    <a:pt x="58287" y="106723"/>
                  </a:cubicBezTo>
                  <a:lnTo>
                    <a:pt x="88596" y="137032"/>
                  </a:lnTo>
                  <a:lnTo>
                    <a:pt x="85167" y="140461"/>
                  </a:lnTo>
                  <a:cubicBezTo>
                    <a:pt x="72147" y="153479"/>
                    <a:pt x="72146" y="174587"/>
                    <a:pt x="85165" y="187608"/>
                  </a:cubicBezTo>
                  <a:cubicBezTo>
                    <a:pt x="85165" y="187608"/>
                    <a:pt x="85166" y="187609"/>
                    <a:pt x="85167" y="187609"/>
                  </a:cubicBezTo>
                  <a:lnTo>
                    <a:pt x="94616" y="197039"/>
                  </a:lnTo>
                  <a:lnTo>
                    <a:pt x="68022" y="212203"/>
                  </a:lnTo>
                  <a:cubicBezTo>
                    <a:pt x="61170" y="216116"/>
                    <a:pt x="58787" y="224843"/>
                    <a:pt x="62701" y="231695"/>
                  </a:cubicBezTo>
                  <a:cubicBezTo>
                    <a:pt x="63333" y="232802"/>
                    <a:pt x="64110" y="233819"/>
                    <a:pt x="65012" y="234720"/>
                  </a:cubicBezTo>
                  <a:lnTo>
                    <a:pt x="139098" y="308825"/>
                  </a:lnTo>
                  <a:cubicBezTo>
                    <a:pt x="144684" y="314399"/>
                    <a:pt x="153730" y="314387"/>
                    <a:pt x="159304" y="308802"/>
                  </a:cubicBezTo>
                  <a:cubicBezTo>
                    <a:pt x="160197" y="307906"/>
                    <a:pt x="160969" y="306895"/>
                    <a:pt x="161596" y="305796"/>
                  </a:cubicBezTo>
                  <a:lnTo>
                    <a:pt x="176798" y="279221"/>
                  </a:lnTo>
                  <a:lnTo>
                    <a:pt x="186265" y="288689"/>
                  </a:lnTo>
                  <a:cubicBezTo>
                    <a:pt x="199284" y="301709"/>
                    <a:pt x="220392" y="301709"/>
                    <a:pt x="233412" y="288691"/>
                  </a:cubicBezTo>
                  <a:cubicBezTo>
                    <a:pt x="233412" y="288691"/>
                    <a:pt x="233414" y="288689"/>
                    <a:pt x="233414" y="288689"/>
                  </a:cubicBezTo>
                  <a:lnTo>
                    <a:pt x="236786" y="285336"/>
                  </a:lnTo>
                  <a:lnTo>
                    <a:pt x="267075" y="315625"/>
                  </a:lnTo>
                  <a:cubicBezTo>
                    <a:pt x="272653" y="321198"/>
                    <a:pt x="281691" y="321198"/>
                    <a:pt x="287268" y="315625"/>
                  </a:cubicBezTo>
                  <a:lnTo>
                    <a:pt x="310929" y="291946"/>
                  </a:lnTo>
                  <a:cubicBezTo>
                    <a:pt x="334358" y="268528"/>
                    <a:pt x="337019" y="231451"/>
                    <a:pt x="317177" y="204926"/>
                  </a:cubicBezTo>
                  <a:lnTo>
                    <a:pt x="336189" y="185914"/>
                  </a:lnTo>
                  <a:cubicBezTo>
                    <a:pt x="369959" y="152144"/>
                    <a:pt x="382231" y="102439"/>
                    <a:pt x="368060" y="56831"/>
                  </a:cubicBezTo>
                  <a:lnTo>
                    <a:pt x="364135" y="44182"/>
                  </a:lnTo>
                  <a:close/>
                  <a:moveTo>
                    <a:pt x="321139" y="36981"/>
                  </a:moveTo>
                  <a:cubicBezTo>
                    <a:pt x="328626" y="39305"/>
                    <a:pt x="334493" y="45173"/>
                    <a:pt x="336818" y="52659"/>
                  </a:cubicBezTo>
                  <a:lnTo>
                    <a:pt x="340761" y="65308"/>
                  </a:lnTo>
                  <a:cubicBezTo>
                    <a:pt x="351777" y="100782"/>
                    <a:pt x="342228" y="139440"/>
                    <a:pt x="315958" y="165702"/>
                  </a:cubicBezTo>
                  <a:lnTo>
                    <a:pt x="213183" y="268496"/>
                  </a:lnTo>
                  <a:cubicBezTo>
                    <a:pt x="211324" y="270349"/>
                    <a:pt x="208318" y="270349"/>
                    <a:pt x="206458" y="268496"/>
                  </a:cubicBezTo>
                  <a:lnTo>
                    <a:pt x="105360" y="167378"/>
                  </a:lnTo>
                  <a:cubicBezTo>
                    <a:pt x="103507" y="165519"/>
                    <a:pt x="103507" y="162513"/>
                    <a:pt x="105360" y="160654"/>
                  </a:cubicBezTo>
                  <a:lnTo>
                    <a:pt x="208154" y="57841"/>
                  </a:lnTo>
                  <a:cubicBezTo>
                    <a:pt x="234416" y="31585"/>
                    <a:pt x="273063" y="22042"/>
                    <a:pt x="308528" y="33057"/>
                  </a:cubicBezTo>
                  <a:lnTo>
                    <a:pt x="321139" y="36962"/>
                  </a:lnTo>
                  <a:close/>
                  <a:moveTo>
                    <a:pt x="296584" y="225500"/>
                  </a:moveTo>
                  <a:cubicBezTo>
                    <a:pt x="305214" y="240092"/>
                    <a:pt x="303251" y="259199"/>
                    <a:pt x="290717" y="271734"/>
                  </a:cubicBezTo>
                  <a:lnTo>
                    <a:pt x="277153" y="285298"/>
                  </a:lnTo>
                  <a:lnTo>
                    <a:pt x="256960" y="265124"/>
                  </a:lnTo>
                  <a:lnTo>
                    <a:pt x="296584" y="225500"/>
                  </a:lnTo>
                  <a:close/>
                  <a:moveTo>
                    <a:pt x="102160" y="83063"/>
                  </a:moveTo>
                  <a:cubicBezTo>
                    <a:pt x="114435" y="70788"/>
                    <a:pt x="133461" y="68375"/>
                    <a:pt x="148413" y="77196"/>
                  </a:cubicBezTo>
                  <a:lnTo>
                    <a:pt x="108789" y="116820"/>
                  </a:lnTo>
                  <a:lnTo>
                    <a:pt x="88596" y="96627"/>
                  </a:lnTo>
                  <a:lnTo>
                    <a:pt x="102160" y="83063"/>
                  </a:lnTo>
                  <a:close/>
                  <a:moveTo>
                    <a:pt x="155843" y="258285"/>
                  </a:moveTo>
                  <a:lnTo>
                    <a:pt x="146051" y="275373"/>
                  </a:lnTo>
                  <a:lnTo>
                    <a:pt x="98426" y="227748"/>
                  </a:lnTo>
                  <a:lnTo>
                    <a:pt x="115533" y="217994"/>
                  </a:lnTo>
                  <a:lnTo>
                    <a:pt x="155843" y="258285"/>
                  </a:lnTo>
                  <a:close/>
                  <a:moveTo>
                    <a:pt x="81814" y="312254"/>
                  </a:moveTo>
                  <a:cubicBezTo>
                    <a:pt x="87299" y="306581"/>
                    <a:pt x="87146" y="297536"/>
                    <a:pt x="81473" y="292051"/>
                  </a:cubicBezTo>
                  <a:cubicBezTo>
                    <a:pt x="75938" y="286700"/>
                    <a:pt x="67161" y="286696"/>
                    <a:pt x="61621" y="292042"/>
                  </a:cubicBezTo>
                  <a:lnTo>
                    <a:pt x="14453" y="339190"/>
                  </a:lnTo>
                  <a:cubicBezTo>
                    <a:pt x="8974" y="344869"/>
                    <a:pt x="9136" y="353914"/>
                    <a:pt x="14814" y="359393"/>
                  </a:cubicBezTo>
                  <a:cubicBezTo>
                    <a:pt x="20353" y="364738"/>
                    <a:pt x="29131" y="364734"/>
                    <a:pt x="34665" y="359383"/>
                  </a:cubicBezTo>
                  <a:lnTo>
                    <a:pt x="81814" y="312254"/>
                  </a:lnTo>
                  <a:close/>
                  <a:moveTo>
                    <a:pt x="44762" y="255008"/>
                  </a:moveTo>
                  <a:cubicBezTo>
                    <a:pt x="50333" y="260586"/>
                    <a:pt x="50333" y="269624"/>
                    <a:pt x="44762" y="275201"/>
                  </a:cubicBezTo>
                  <a:lnTo>
                    <a:pt x="24569" y="295394"/>
                  </a:lnTo>
                  <a:cubicBezTo>
                    <a:pt x="19090" y="301073"/>
                    <a:pt x="10045" y="301233"/>
                    <a:pt x="4367" y="295754"/>
                  </a:cubicBezTo>
                  <a:cubicBezTo>
                    <a:pt x="-1312" y="290276"/>
                    <a:pt x="-1473" y="281231"/>
                    <a:pt x="4006" y="275552"/>
                  </a:cubicBezTo>
                  <a:cubicBezTo>
                    <a:pt x="4121" y="275434"/>
                    <a:pt x="4238" y="275316"/>
                    <a:pt x="4357" y="275201"/>
                  </a:cubicBezTo>
                  <a:lnTo>
                    <a:pt x="24550" y="255008"/>
                  </a:lnTo>
                  <a:cubicBezTo>
                    <a:pt x="30128" y="249427"/>
                    <a:pt x="39174" y="249425"/>
                    <a:pt x="44755" y="255003"/>
                  </a:cubicBezTo>
                  <a:cubicBezTo>
                    <a:pt x="44758" y="255005"/>
                    <a:pt x="44760" y="255006"/>
                    <a:pt x="44762" y="255008"/>
                  </a:cubicBezTo>
                  <a:close/>
                  <a:moveTo>
                    <a:pt x="118809" y="349325"/>
                  </a:moveTo>
                  <a:cubicBezTo>
                    <a:pt x="124582" y="343945"/>
                    <a:pt x="124902" y="334904"/>
                    <a:pt x="119522" y="329132"/>
                  </a:cubicBezTo>
                  <a:cubicBezTo>
                    <a:pt x="114143" y="323360"/>
                    <a:pt x="105102" y="323040"/>
                    <a:pt x="99329" y="328419"/>
                  </a:cubicBezTo>
                  <a:cubicBezTo>
                    <a:pt x="99083" y="328648"/>
                    <a:pt x="98845" y="328886"/>
                    <a:pt x="98616" y="329132"/>
                  </a:cubicBezTo>
                  <a:lnTo>
                    <a:pt x="78442" y="349287"/>
                  </a:lnTo>
                  <a:cubicBezTo>
                    <a:pt x="73063" y="355059"/>
                    <a:pt x="73382" y="364100"/>
                    <a:pt x="79155" y="369480"/>
                  </a:cubicBezTo>
                  <a:cubicBezTo>
                    <a:pt x="84642" y="374593"/>
                    <a:pt x="93148" y="374593"/>
                    <a:pt x="98635" y="369480"/>
                  </a:cubicBezTo>
                  <a:lnTo>
                    <a:pt x="118828" y="349325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7FA7E37-4081-F5DD-1B3E-323E83F35232}"/>
              </a:ext>
            </a:extLst>
          </p:cNvPr>
          <p:cNvGrpSpPr/>
          <p:nvPr/>
        </p:nvGrpSpPr>
        <p:grpSpPr>
          <a:xfrm>
            <a:off x="3425584" y="3690197"/>
            <a:ext cx="1389385" cy="641184"/>
            <a:chOff x="4290661" y="3666144"/>
            <a:chExt cx="1389385" cy="64118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13C590F-0F2D-594B-340B-80E6D7695AAD}"/>
                </a:ext>
              </a:extLst>
            </p:cNvPr>
            <p:cNvSpPr txBox="1"/>
            <p:nvPr/>
          </p:nvSpPr>
          <p:spPr>
            <a:xfrm>
              <a:off x="4290661" y="4113429"/>
              <a:ext cx="1389385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Language</a:t>
              </a:r>
            </a:p>
          </p:txBody>
        </p:sp>
        <p:sp>
          <p:nvSpPr>
            <p:cNvPr id="104" name="Graphic 87">
              <a:extLst>
                <a:ext uri="{FF2B5EF4-FFF2-40B4-BE49-F238E27FC236}">
                  <a16:creationId xmlns:a16="http://schemas.microsoft.com/office/drawing/2014/main" id="{C021B9EA-BF6F-A29B-2680-39A1239BDB0B}"/>
                </a:ext>
              </a:extLst>
            </p:cNvPr>
            <p:cNvSpPr/>
            <p:nvPr/>
          </p:nvSpPr>
          <p:spPr>
            <a:xfrm>
              <a:off x="4794857" y="3666144"/>
              <a:ext cx="380989" cy="304808"/>
            </a:xfrm>
            <a:custGeom>
              <a:avLst/>
              <a:gdLst>
                <a:gd name="connsiteX0" fmla="*/ 115552 w 380989"/>
                <a:gd name="connsiteY0" fmla="*/ 284668 h 304808"/>
                <a:gd name="connsiteX1" fmla="*/ 239377 w 380989"/>
                <a:gd name="connsiteY1" fmla="*/ 8443 h 304808"/>
                <a:gd name="connsiteX2" fmla="*/ 258262 w 380989"/>
                <a:gd name="connsiteY2" fmla="*/ 1255 h 304808"/>
                <a:gd name="connsiteX3" fmla="*/ 266124 w 380989"/>
                <a:gd name="connsiteY3" fmla="*/ 18311 h 304808"/>
                <a:gd name="connsiteX4" fmla="*/ 265438 w 380989"/>
                <a:gd name="connsiteY4" fmla="*/ 20140 h 304808"/>
                <a:gd name="connsiteX5" fmla="*/ 141613 w 380989"/>
                <a:gd name="connsiteY5" fmla="*/ 296365 h 304808"/>
                <a:gd name="connsiteX6" fmla="*/ 122729 w 380989"/>
                <a:gd name="connsiteY6" fmla="*/ 303552 h 304808"/>
                <a:gd name="connsiteX7" fmla="*/ 114867 w 380989"/>
                <a:gd name="connsiteY7" fmla="*/ 286497 h 304808"/>
                <a:gd name="connsiteX8" fmla="*/ 115552 w 380989"/>
                <a:gd name="connsiteY8" fmla="*/ 284668 h 304808"/>
                <a:gd name="connsiteX9" fmla="*/ 239377 w 380989"/>
                <a:gd name="connsiteY9" fmla="*/ 8443 h 304808"/>
                <a:gd name="connsiteX10" fmla="*/ 115552 w 380989"/>
                <a:gd name="connsiteY10" fmla="*/ 284668 h 304808"/>
                <a:gd name="connsiteX11" fmla="*/ 4186 w 380989"/>
                <a:gd name="connsiteY11" fmla="*/ 142307 h 304808"/>
                <a:gd name="connsiteX12" fmla="*/ 85149 w 380989"/>
                <a:gd name="connsiteY12" fmla="*/ 61345 h 304808"/>
                <a:gd name="connsiteX13" fmla="*/ 105354 w 380989"/>
                <a:gd name="connsiteY13" fmla="*/ 61424 h 304808"/>
                <a:gd name="connsiteX14" fmla="*/ 106732 w 380989"/>
                <a:gd name="connsiteY14" fmla="*/ 79938 h 304808"/>
                <a:gd name="connsiteX15" fmla="*/ 105342 w 380989"/>
                <a:gd name="connsiteY15" fmla="*/ 81557 h 304808"/>
                <a:gd name="connsiteX16" fmla="*/ 34476 w 380989"/>
                <a:gd name="connsiteY16" fmla="*/ 152404 h 304808"/>
                <a:gd name="connsiteX17" fmla="*/ 105342 w 380989"/>
                <a:gd name="connsiteY17" fmla="*/ 223251 h 304808"/>
                <a:gd name="connsiteX18" fmla="*/ 105263 w 380989"/>
                <a:gd name="connsiteY18" fmla="*/ 243457 h 304808"/>
                <a:gd name="connsiteX19" fmla="*/ 86749 w 380989"/>
                <a:gd name="connsiteY19" fmla="*/ 244835 h 304808"/>
                <a:gd name="connsiteX20" fmla="*/ 85149 w 380989"/>
                <a:gd name="connsiteY20" fmla="*/ 243444 h 304808"/>
                <a:gd name="connsiteX21" fmla="*/ 4186 w 380989"/>
                <a:gd name="connsiteY21" fmla="*/ 162481 h 304808"/>
                <a:gd name="connsiteX22" fmla="*/ 2795 w 380989"/>
                <a:gd name="connsiteY22" fmla="*/ 143889 h 304808"/>
                <a:gd name="connsiteX23" fmla="*/ 4186 w 380989"/>
                <a:gd name="connsiteY23" fmla="*/ 142288 h 304808"/>
                <a:gd name="connsiteX24" fmla="*/ 85149 w 380989"/>
                <a:gd name="connsiteY24" fmla="*/ 61326 h 304808"/>
                <a:gd name="connsiteX25" fmla="*/ 4186 w 380989"/>
                <a:gd name="connsiteY25" fmla="*/ 142288 h 304808"/>
                <a:gd name="connsiteX26" fmla="*/ 275649 w 380989"/>
                <a:gd name="connsiteY26" fmla="*/ 61345 h 304808"/>
                <a:gd name="connsiteX27" fmla="*/ 294241 w 380989"/>
                <a:gd name="connsiteY27" fmla="*/ 59954 h 304808"/>
                <a:gd name="connsiteX28" fmla="*/ 295842 w 380989"/>
                <a:gd name="connsiteY28" fmla="*/ 61345 h 304808"/>
                <a:gd name="connsiteX29" fmla="*/ 376804 w 380989"/>
                <a:gd name="connsiteY29" fmla="*/ 142307 h 304808"/>
                <a:gd name="connsiteX30" fmla="*/ 378195 w 380989"/>
                <a:gd name="connsiteY30" fmla="*/ 160900 h 304808"/>
                <a:gd name="connsiteX31" fmla="*/ 376804 w 380989"/>
                <a:gd name="connsiteY31" fmla="*/ 162520 h 304808"/>
                <a:gd name="connsiteX32" fmla="*/ 295842 w 380989"/>
                <a:gd name="connsiteY32" fmla="*/ 243482 h 304808"/>
                <a:gd name="connsiteX33" fmla="*/ 275635 w 380989"/>
                <a:gd name="connsiteY33" fmla="*/ 243511 h 304808"/>
                <a:gd name="connsiteX34" fmla="*/ 274258 w 380989"/>
                <a:gd name="connsiteY34" fmla="*/ 224870 h 304808"/>
                <a:gd name="connsiteX35" fmla="*/ 275649 w 380989"/>
                <a:gd name="connsiteY35" fmla="*/ 223270 h 304808"/>
                <a:gd name="connsiteX36" fmla="*/ 346515 w 380989"/>
                <a:gd name="connsiteY36" fmla="*/ 152404 h 304808"/>
                <a:gd name="connsiteX37" fmla="*/ 275649 w 380989"/>
                <a:gd name="connsiteY37" fmla="*/ 81538 h 304808"/>
                <a:gd name="connsiteX38" fmla="*/ 275649 w 380989"/>
                <a:gd name="connsiteY38" fmla="*/ 61345 h 304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80989" h="304808">
                  <a:moveTo>
                    <a:pt x="115552" y="284668"/>
                  </a:moveTo>
                  <a:lnTo>
                    <a:pt x="239377" y="8443"/>
                  </a:lnTo>
                  <a:cubicBezTo>
                    <a:pt x="242606" y="1244"/>
                    <a:pt x="251061" y="-1975"/>
                    <a:pt x="258262" y="1255"/>
                  </a:cubicBezTo>
                  <a:cubicBezTo>
                    <a:pt x="264775" y="4177"/>
                    <a:pt x="268133" y="11460"/>
                    <a:pt x="266124" y="18311"/>
                  </a:cubicBezTo>
                  <a:lnTo>
                    <a:pt x="265438" y="20140"/>
                  </a:lnTo>
                  <a:lnTo>
                    <a:pt x="141613" y="296365"/>
                  </a:lnTo>
                  <a:cubicBezTo>
                    <a:pt x="138383" y="303564"/>
                    <a:pt x="129928" y="306783"/>
                    <a:pt x="122729" y="303552"/>
                  </a:cubicBezTo>
                  <a:cubicBezTo>
                    <a:pt x="116215" y="300630"/>
                    <a:pt x="112858" y="293347"/>
                    <a:pt x="114867" y="286497"/>
                  </a:cubicBezTo>
                  <a:lnTo>
                    <a:pt x="115552" y="284668"/>
                  </a:lnTo>
                  <a:lnTo>
                    <a:pt x="239377" y="8443"/>
                  </a:lnTo>
                  <a:lnTo>
                    <a:pt x="115552" y="284668"/>
                  </a:lnTo>
                  <a:close/>
                  <a:moveTo>
                    <a:pt x="4186" y="142307"/>
                  </a:moveTo>
                  <a:lnTo>
                    <a:pt x="85149" y="61345"/>
                  </a:lnTo>
                  <a:cubicBezTo>
                    <a:pt x="90750" y="55787"/>
                    <a:pt x="99796" y="55823"/>
                    <a:pt x="105354" y="61424"/>
                  </a:cubicBezTo>
                  <a:cubicBezTo>
                    <a:pt x="110307" y="66415"/>
                    <a:pt x="110891" y="74268"/>
                    <a:pt x="106732" y="79938"/>
                  </a:cubicBezTo>
                  <a:lnTo>
                    <a:pt x="105342" y="81557"/>
                  </a:lnTo>
                  <a:lnTo>
                    <a:pt x="34476" y="152404"/>
                  </a:lnTo>
                  <a:lnTo>
                    <a:pt x="105342" y="223251"/>
                  </a:lnTo>
                  <a:cubicBezTo>
                    <a:pt x="110899" y="228852"/>
                    <a:pt x="110864" y="237898"/>
                    <a:pt x="105263" y="243457"/>
                  </a:cubicBezTo>
                  <a:cubicBezTo>
                    <a:pt x="100271" y="248408"/>
                    <a:pt x="92418" y="248993"/>
                    <a:pt x="86749" y="244835"/>
                  </a:cubicBezTo>
                  <a:lnTo>
                    <a:pt x="85149" y="243444"/>
                  </a:lnTo>
                  <a:lnTo>
                    <a:pt x="4186" y="162481"/>
                  </a:lnTo>
                  <a:cubicBezTo>
                    <a:pt x="-815" y="157483"/>
                    <a:pt x="-1406" y="149577"/>
                    <a:pt x="2795" y="143889"/>
                  </a:cubicBezTo>
                  <a:lnTo>
                    <a:pt x="4186" y="142288"/>
                  </a:lnTo>
                  <a:lnTo>
                    <a:pt x="85149" y="61326"/>
                  </a:lnTo>
                  <a:lnTo>
                    <a:pt x="4186" y="142288"/>
                  </a:lnTo>
                  <a:close/>
                  <a:moveTo>
                    <a:pt x="275649" y="61345"/>
                  </a:moveTo>
                  <a:cubicBezTo>
                    <a:pt x="280647" y="56344"/>
                    <a:pt x="288553" y="55753"/>
                    <a:pt x="294241" y="59954"/>
                  </a:cubicBezTo>
                  <a:lnTo>
                    <a:pt x="295842" y="61345"/>
                  </a:lnTo>
                  <a:lnTo>
                    <a:pt x="376804" y="142307"/>
                  </a:lnTo>
                  <a:cubicBezTo>
                    <a:pt x="381805" y="147306"/>
                    <a:pt x="382395" y="155212"/>
                    <a:pt x="378195" y="160900"/>
                  </a:cubicBezTo>
                  <a:lnTo>
                    <a:pt x="376804" y="162520"/>
                  </a:lnTo>
                  <a:lnTo>
                    <a:pt x="295842" y="243482"/>
                  </a:lnTo>
                  <a:cubicBezTo>
                    <a:pt x="290269" y="249069"/>
                    <a:pt x="281223" y="249081"/>
                    <a:pt x="275635" y="243511"/>
                  </a:cubicBezTo>
                  <a:cubicBezTo>
                    <a:pt x="270614" y="238500"/>
                    <a:pt x="270027" y="230564"/>
                    <a:pt x="274258" y="224870"/>
                  </a:cubicBezTo>
                  <a:lnTo>
                    <a:pt x="275649" y="223270"/>
                  </a:lnTo>
                  <a:lnTo>
                    <a:pt x="346515" y="152404"/>
                  </a:lnTo>
                  <a:lnTo>
                    <a:pt x="275649" y="81538"/>
                  </a:lnTo>
                  <a:cubicBezTo>
                    <a:pt x="270076" y="75960"/>
                    <a:pt x="270076" y="66923"/>
                    <a:pt x="275649" y="61345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sp>
        <p:nvSpPr>
          <p:cNvPr id="35" name="Freeform: Shape 262">
            <a:extLst>
              <a:ext uri="{FF2B5EF4-FFF2-40B4-BE49-F238E27FC236}">
                <a16:creationId xmlns:a16="http://schemas.microsoft.com/office/drawing/2014/main" id="{C125D2B3-3008-9295-2886-FF69F480A172}"/>
              </a:ext>
            </a:extLst>
          </p:cNvPr>
          <p:cNvSpPr/>
          <p:nvPr/>
        </p:nvSpPr>
        <p:spPr>
          <a:xfrm>
            <a:off x="4265998" y="2745216"/>
            <a:ext cx="6206" cy="6206"/>
          </a:xfrm>
          <a:custGeom>
            <a:avLst/>
            <a:gdLst>
              <a:gd name="connsiteX0" fmla="*/ 1566 w 4499"/>
              <a:gd name="connsiteY0" fmla="*/ 1566 h 0"/>
              <a:gd name="connsiteX1" fmla="*/ 5585 w 4499"/>
              <a:gd name="connsiteY1" fmla="*/ 1566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99">
                <a:moveTo>
                  <a:pt x="1566" y="1566"/>
                </a:moveTo>
                <a:lnTo>
                  <a:pt x="5585" y="1566"/>
                </a:lnTo>
              </a:path>
            </a:pathLst>
          </a:custGeom>
          <a:noFill/>
          <a:ln w="4419" cap="flat">
            <a:solidFill>
              <a:srgbClr val="75757A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A98D7-6F2C-888A-4B4A-1F9DE58A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.NET is the best for modern apps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915967-5FC3-FF36-57A1-FCAD1AE02ED7}"/>
              </a:ext>
            </a:extLst>
          </p:cNvPr>
          <p:cNvGrpSpPr/>
          <p:nvPr/>
        </p:nvGrpSpPr>
        <p:grpSpPr>
          <a:xfrm>
            <a:off x="3699480" y="1796378"/>
            <a:ext cx="5989858" cy="1120380"/>
            <a:chOff x="1928303" y="2322379"/>
            <a:chExt cx="8168197" cy="152782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1729298-61C0-0776-B3D2-9562F4ABD337}"/>
                </a:ext>
              </a:extLst>
            </p:cNvPr>
            <p:cNvGrpSpPr/>
            <p:nvPr/>
          </p:nvGrpSpPr>
          <p:grpSpPr>
            <a:xfrm>
              <a:off x="1928303" y="2322379"/>
              <a:ext cx="973724" cy="1263412"/>
              <a:chOff x="3330220" y="2046412"/>
              <a:chExt cx="973724" cy="126341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41F044-3182-74EE-4B88-6D06437AA603}"/>
                  </a:ext>
                </a:extLst>
              </p:cNvPr>
              <p:cNvSpPr txBox="1"/>
              <p:nvPr/>
            </p:nvSpPr>
            <p:spPr>
              <a:xfrm>
                <a:off x="3330220" y="3045409"/>
                <a:ext cx="843472" cy="264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Web</a:t>
                </a:r>
              </a:p>
            </p:txBody>
          </p:sp>
          <p:sp>
            <p:nvSpPr>
              <p:cNvPr id="22" name="Freeform: Shape 262">
                <a:extLst>
                  <a:ext uri="{FF2B5EF4-FFF2-40B4-BE49-F238E27FC236}">
                    <a16:creationId xmlns:a16="http://schemas.microsoft.com/office/drawing/2014/main" id="{5170BBB3-FEA7-3116-7AD0-467A613F402C}"/>
                  </a:ext>
                </a:extLst>
              </p:cNvPr>
              <p:cNvSpPr/>
              <p:nvPr/>
            </p:nvSpPr>
            <p:spPr>
              <a:xfrm>
                <a:off x="3808835" y="2557181"/>
                <a:ext cx="9332" cy="9332"/>
              </a:xfrm>
              <a:custGeom>
                <a:avLst/>
                <a:gdLst>
                  <a:gd name="connsiteX0" fmla="*/ 1566 w 4499"/>
                  <a:gd name="connsiteY0" fmla="*/ 1566 h 0"/>
                  <a:gd name="connsiteX1" fmla="*/ 5585 w 4499"/>
                  <a:gd name="connsiteY1" fmla="*/ 156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9">
                    <a:moveTo>
                      <a:pt x="1566" y="1566"/>
                    </a:moveTo>
                    <a:lnTo>
                      <a:pt x="5585" y="1566"/>
                    </a:lnTo>
                  </a:path>
                </a:pathLst>
              </a:custGeom>
              <a:noFill/>
              <a:ln w="4419" cap="flat">
                <a:solidFill>
                  <a:srgbClr val="7575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EE7C4DB4-CCD7-7E53-8137-DDC08032F2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3353410" y="2046412"/>
                <a:ext cx="950534" cy="964114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59F4BA6-B652-E382-C140-2A9F1E11CF0D}"/>
                </a:ext>
              </a:extLst>
            </p:cNvPr>
            <p:cNvGrpSpPr/>
            <p:nvPr/>
          </p:nvGrpSpPr>
          <p:grpSpPr>
            <a:xfrm>
              <a:off x="8503264" y="2480885"/>
              <a:ext cx="1593236" cy="1104907"/>
              <a:chOff x="7650680" y="2204918"/>
              <a:chExt cx="1593236" cy="110490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2D9EA2-C474-3D87-6BCE-B0CDE9EAE6A2}"/>
                  </a:ext>
                </a:extLst>
              </p:cNvPr>
              <p:cNvSpPr txBox="1"/>
              <p:nvPr/>
            </p:nvSpPr>
            <p:spPr>
              <a:xfrm>
                <a:off x="7650680" y="3045410"/>
                <a:ext cx="1593236" cy="264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Cloud Native</a:t>
                </a:r>
              </a:p>
            </p:txBody>
          </p:sp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A4CE6FA0-672F-5D3D-9127-CE4DA62A6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060717" y="2204918"/>
                <a:ext cx="962342" cy="708390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 prstMaterial="matte"/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B5DA698-2B63-3CD4-F536-62E72EBB47DA}"/>
                </a:ext>
              </a:extLst>
            </p:cNvPr>
            <p:cNvGrpSpPr/>
            <p:nvPr/>
          </p:nvGrpSpPr>
          <p:grpSpPr>
            <a:xfrm>
              <a:off x="6133888" y="2427133"/>
              <a:ext cx="1413896" cy="1423073"/>
              <a:chOff x="5473956" y="2151166"/>
              <a:chExt cx="1413896" cy="142307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F1B69C-6368-2D33-6E67-A3158E25B282}"/>
                  </a:ext>
                </a:extLst>
              </p:cNvPr>
              <p:cNvSpPr txBox="1"/>
              <p:nvPr/>
            </p:nvSpPr>
            <p:spPr>
              <a:xfrm>
                <a:off x="5473956" y="3045410"/>
                <a:ext cx="1413896" cy="5288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Artificial Intelligence</a:t>
                </a: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A6046E0E-B3F0-3D8E-5714-F4AF2946C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786041" y="2151166"/>
                <a:ext cx="824864" cy="824864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4B119CE-75E3-A86A-4239-69357B264429}"/>
                </a:ext>
              </a:extLst>
            </p:cNvPr>
            <p:cNvGrpSpPr/>
            <p:nvPr/>
          </p:nvGrpSpPr>
          <p:grpSpPr>
            <a:xfrm>
              <a:off x="4134454" y="2480885"/>
              <a:ext cx="1006698" cy="1104907"/>
              <a:chOff x="3923570" y="2480885"/>
              <a:chExt cx="1006698" cy="110490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6349C0-6D65-037A-8705-BFFA4DEDF03F}"/>
                  </a:ext>
                </a:extLst>
              </p:cNvPr>
              <p:cNvSpPr txBox="1"/>
              <p:nvPr/>
            </p:nvSpPr>
            <p:spPr>
              <a:xfrm>
                <a:off x="3923570" y="3321377"/>
                <a:ext cx="1006698" cy="264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914377">
                  <a:lnSpc>
                    <a:spcPct val="90000"/>
                  </a:lnSpc>
                  <a:spcAft>
                    <a:spcPts val="600"/>
                  </a:spcAft>
                  <a:defRPr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defRPr>
                </a:lvl1pPr>
              </a:lstStyle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Client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2B7652C-1D65-4DB4-17C1-CA45937B5CED}"/>
                  </a:ext>
                </a:extLst>
              </p:cNvPr>
              <p:cNvGrpSpPr/>
              <p:nvPr/>
            </p:nvGrpSpPr>
            <p:grpSpPr>
              <a:xfrm>
                <a:off x="3938566" y="2480885"/>
                <a:ext cx="976704" cy="558494"/>
                <a:chOff x="4065154" y="2965191"/>
                <a:chExt cx="721230" cy="412410"/>
              </a:xfrm>
            </p:grpSpPr>
            <p:sp>
              <p:nvSpPr>
                <p:cNvPr id="13" name="Graphic 7">
                  <a:extLst>
                    <a:ext uri="{FF2B5EF4-FFF2-40B4-BE49-F238E27FC236}">
                      <a16:creationId xmlns:a16="http://schemas.microsoft.com/office/drawing/2014/main" id="{740C1131-0A2E-D35C-55AD-E80BDB8F4D5E}"/>
                    </a:ext>
                  </a:extLst>
                </p:cNvPr>
                <p:cNvSpPr/>
                <p:nvPr/>
              </p:nvSpPr>
              <p:spPr>
                <a:xfrm>
                  <a:off x="4065154" y="2965191"/>
                  <a:ext cx="446112" cy="412410"/>
                </a:xfrm>
                <a:custGeom>
                  <a:avLst/>
                  <a:gdLst>
                    <a:gd name="connsiteX0" fmla="*/ 0 w 446112"/>
                    <a:gd name="connsiteY0" fmla="*/ 68735 h 412410"/>
                    <a:gd name="connsiteX1" fmla="*/ 74352 w 446112"/>
                    <a:gd name="connsiteY1" fmla="*/ 0 h 412410"/>
                    <a:gd name="connsiteX2" fmla="*/ 371760 w 446112"/>
                    <a:gd name="connsiteY2" fmla="*/ 0 h 412410"/>
                    <a:gd name="connsiteX3" fmla="*/ 446112 w 446112"/>
                    <a:gd name="connsiteY3" fmla="*/ 68735 h 412410"/>
                    <a:gd name="connsiteX4" fmla="*/ 446112 w 446112"/>
                    <a:gd name="connsiteY4" fmla="*/ 274940 h 412410"/>
                    <a:gd name="connsiteX5" fmla="*/ 371760 w 446112"/>
                    <a:gd name="connsiteY5" fmla="*/ 343675 h 412410"/>
                    <a:gd name="connsiteX6" fmla="*/ 297408 w 446112"/>
                    <a:gd name="connsiteY6" fmla="*/ 343675 h 412410"/>
                    <a:gd name="connsiteX7" fmla="*/ 297408 w 446112"/>
                    <a:gd name="connsiteY7" fmla="*/ 360859 h 412410"/>
                    <a:gd name="connsiteX8" fmla="*/ 315996 w 446112"/>
                    <a:gd name="connsiteY8" fmla="*/ 378043 h 412410"/>
                    <a:gd name="connsiteX9" fmla="*/ 334584 w 446112"/>
                    <a:gd name="connsiteY9" fmla="*/ 378043 h 412410"/>
                    <a:gd name="connsiteX10" fmla="*/ 353172 w 446112"/>
                    <a:gd name="connsiteY10" fmla="*/ 395226 h 412410"/>
                    <a:gd name="connsiteX11" fmla="*/ 334584 w 446112"/>
                    <a:gd name="connsiteY11" fmla="*/ 412410 h 412410"/>
                    <a:gd name="connsiteX12" fmla="*/ 111528 w 446112"/>
                    <a:gd name="connsiteY12" fmla="*/ 412410 h 412410"/>
                    <a:gd name="connsiteX13" fmla="*/ 92940 w 446112"/>
                    <a:gd name="connsiteY13" fmla="*/ 395226 h 412410"/>
                    <a:gd name="connsiteX14" fmla="*/ 111528 w 446112"/>
                    <a:gd name="connsiteY14" fmla="*/ 378043 h 412410"/>
                    <a:gd name="connsiteX15" fmla="*/ 130116 w 446112"/>
                    <a:gd name="connsiteY15" fmla="*/ 378043 h 412410"/>
                    <a:gd name="connsiteX16" fmla="*/ 148704 w 446112"/>
                    <a:gd name="connsiteY16" fmla="*/ 360859 h 412410"/>
                    <a:gd name="connsiteX17" fmla="*/ 148704 w 446112"/>
                    <a:gd name="connsiteY17" fmla="*/ 343675 h 412410"/>
                    <a:gd name="connsiteX18" fmla="*/ 74352 w 446112"/>
                    <a:gd name="connsiteY18" fmla="*/ 343675 h 412410"/>
                    <a:gd name="connsiteX19" fmla="*/ 0 w 446112"/>
                    <a:gd name="connsiteY19" fmla="*/ 274940 h 412410"/>
                    <a:gd name="connsiteX20" fmla="*/ 0 w 446112"/>
                    <a:gd name="connsiteY20" fmla="*/ 68735 h 412410"/>
                    <a:gd name="connsiteX21" fmla="*/ 263405 w 446112"/>
                    <a:gd name="connsiteY21" fmla="*/ 378043 h 412410"/>
                    <a:gd name="connsiteX22" fmla="*/ 260232 w 446112"/>
                    <a:gd name="connsiteY22" fmla="*/ 360859 h 412410"/>
                    <a:gd name="connsiteX23" fmla="*/ 260232 w 446112"/>
                    <a:gd name="connsiteY23" fmla="*/ 343675 h 412410"/>
                    <a:gd name="connsiteX24" fmla="*/ 185880 w 446112"/>
                    <a:gd name="connsiteY24" fmla="*/ 343675 h 412410"/>
                    <a:gd name="connsiteX25" fmla="*/ 185880 w 446112"/>
                    <a:gd name="connsiteY25" fmla="*/ 360859 h 412410"/>
                    <a:gd name="connsiteX26" fmla="*/ 182707 w 446112"/>
                    <a:gd name="connsiteY26" fmla="*/ 378043 h 412410"/>
                    <a:gd name="connsiteX27" fmla="*/ 263405 w 446112"/>
                    <a:gd name="connsiteY27" fmla="*/ 378043 h 412410"/>
                    <a:gd name="connsiteX28" fmla="*/ 371760 w 446112"/>
                    <a:gd name="connsiteY28" fmla="*/ 309308 h 412410"/>
                    <a:gd name="connsiteX29" fmla="*/ 408936 w 446112"/>
                    <a:gd name="connsiteY29" fmla="*/ 274940 h 412410"/>
                    <a:gd name="connsiteX30" fmla="*/ 37176 w 446112"/>
                    <a:gd name="connsiteY30" fmla="*/ 274940 h 412410"/>
                    <a:gd name="connsiteX31" fmla="*/ 74352 w 446112"/>
                    <a:gd name="connsiteY31" fmla="*/ 309308 h 412410"/>
                    <a:gd name="connsiteX32" fmla="*/ 371760 w 446112"/>
                    <a:gd name="connsiteY32" fmla="*/ 309308 h 412410"/>
                    <a:gd name="connsiteX33" fmla="*/ 408936 w 446112"/>
                    <a:gd name="connsiteY33" fmla="*/ 68735 h 412410"/>
                    <a:gd name="connsiteX34" fmla="*/ 371760 w 446112"/>
                    <a:gd name="connsiteY34" fmla="*/ 34368 h 412410"/>
                    <a:gd name="connsiteX35" fmla="*/ 74352 w 446112"/>
                    <a:gd name="connsiteY35" fmla="*/ 34368 h 412410"/>
                    <a:gd name="connsiteX36" fmla="*/ 37176 w 446112"/>
                    <a:gd name="connsiteY36" fmla="*/ 68735 h 412410"/>
                    <a:gd name="connsiteX37" fmla="*/ 37176 w 446112"/>
                    <a:gd name="connsiteY37" fmla="*/ 240573 h 412410"/>
                    <a:gd name="connsiteX38" fmla="*/ 408936 w 446112"/>
                    <a:gd name="connsiteY38" fmla="*/ 240573 h 412410"/>
                    <a:gd name="connsiteX39" fmla="*/ 408936 w 446112"/>
                    <a:gd name="connsiteY39" fmla="*/ 68735 h 412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46112" h="412410">
                      <a:moveTo>
                        <a:pt x="0" y="68735"/>
                      </a:moveTo>
                      <a:cubicBezTo>
                        <a:pt x="0" y="30774"/>
                        <a:pt x="33289" y="0"/>
                        <a:pt x="74352" y="0"/>
                      </a:cubicBezTo>
                      <a:lnTo>
                        <a:pt x="371760" y="0"/>
                      </a:lnTo>
                      <a:cubicBezTo>
                        <a:pt x="412823" y="0"/>
                        <a:pt x="446112" y="30774"/>
                        <a:pt x="446112" y="68735"/>
                      </a:cubicBezTo>
                      <a:lnTo>
                        <a:pt x="446112" y="274940"/>
                      </a:lnTo>
                      <a:cubicBezTo>
                        <a:pt x="446112" y="312901"/>
                        <a:pt x="412823" y="343675"/>
                        <a:pt x="371760" y="343675"/>
                      </a:cubicBezTo>
                      <a:lnTo>
                        <a:pt x="297408" y="343675"/>
                      </a:lnTo>
                      <a:lnTo>
                        <a:pt x="297408" y="360859"/>
                      </a:lnTo>
                      <a:cubicBezTo>
                        <a:pt x="297408" y="370349"/>
                        <a:pt x="305730" y="378043"/>
                        <a:pt x="315996" y="378043"/>
                      </a:cubicBezTo>
                      <a:lnTo>
                        <a:pt x="334584" y="378043"/>
                      </a:lnTo>
                      <a:cubicBezTo>
                        <a:pt x="344850" y="378043"/>
                        <a:pt x="353172" y="385736"/>
                        <a:pt x="353172" y="395226"/>
                      </a:cubicBezTo>
                      <a:cubicBezTo>
                        <a:pt x="353172" y="404717"/>
                        <a:pt x="344850" y="412410"/>
                        <a:pt x="334584" y="412410"/>
                      </a:cubicBezTo>
                      <a:lnTo>
                        <a:pt x="111528" y="412410"/>
                      </a:lnTo>
                      <a:cubicBezTo>
                        <a:pt x="101262" y="412410"/>
                        <a:pt x="92940" y="404717"/>
                        <a:pt x="92940" y="395226"/>
                      </a:cubicBezTo>
                      <a:cubicBezTo>
                        <a:pt x="92940" y="385736"/>
                        <a:pt x="101262" y="378043"/>
                        <a:pt x="111528" y="378043"/>
                      </a:cubicBezTo>
                      <a:lnTo>
                        <a:pt x="130116" y="378043"/>
                      </a:lnTo>
                      <a:cubicBezTo>
                        <a:pt x="140382" y="378043"/>
                        <a:pt x="148704" y="370349"/>
                        <a:pt x="148704" y="360859"/>
                      </a:cubicBezTo>
                      <a:lnTo>
                        <a:pt x="148704" y="343675"/>
                      </a:lnTo>
                      <a:lnTo>
                        <a:pt x="74352" y="343675"/>
                      </a:lnTo>
                      <a:cubicBezTo>
                        <a:pt x="33289" y="343675"/>
                        <a:pt x="0" y="312901"/>
                        <a:pt x="0" y="274940"/>
                      </a:cubicBezTo>
                      <a:lnTo>
                        <a:pt x="0" y="68735"/>
                      </a:lnTo>
                      <a:close/>
                      <a:moveTo>
                        <a:pt x="263405" y="378043"/>
                      </a:moveTo>
                      <a:cubicBezTo>
                        <a:pt x="261351" y="372667"/>
                        <a:pt x="260232" y="366883"/>
                        <a:pt x="260232" y="360859"/>
                      </a:cubicBezTo>
                      <a:lnTo>
                        <a:pt x="260232" y="343675"/>
                      </a:lnTo>
                      <a:lnTo>
                        <a:pt x="185880" y="343675"/>
                      </a:lnTo>
                      <a:lnTo>
                        <a:pt x="185880" y="360859"/>
                      </a:lnTo>
                      <a:cubicBezTo>
                        <a:pt x="185880" y="366883"/>
                        <a:pt x="184761" y="372667"/>
                        <a:pt x="182707" y="378043"/>
                      </a:cubicBezTo>
                      <a:lnTo>
                        <a:pt x="263405" y="378043"/>
                      </a:lnTo>
                      <a:close/>
                      <a:moveTo>
                        <a:pt x="371760" y="309308"/>
                      </a:moveTo>
                      <a:cubicBezTo>
                        <a:pt x="392292" y="309308"/>
                        <a:pt x="408936" y="293921"/>
                        <a:pt x="408936" y="274940"/>
                      </a:cubicBezTo>
                      <a:lnTo>
                        <a:pt x="37176" y="274940"/>
                      </a:lnTo>
                      <a:cubicBezTo>
                        <a:pt x="37176" y="293921"/>
                        <a:pt x="53820" y="309308"/>
                        <a:pt x="74352" y="309308"/>
                      </a:cubicBezTo>
                      <a:lnTo>
                        <a:pt x="371760" y="309308"/>
                      </a:lnTo>
                      <a:close/>
                      <a:moveTo>
                        <a:pt x="408936" y="68735"/>
                      </a:moveTo>
                      <a:cubicBezTo>
                        <a:pt x="408936" y="49754"/>
                        <a:pt x="392292" y="34368"/>
                        <a:pt x="371760" y="34368"/>
                      </a:cubicBezTo>
                      <a:lnTo>
                        <a:pt x="74352" y="34368"/>
                      </a:lnTo>
                      <a:cubicBezTo>
                        <a:pt x="53820" y="34368"/>
                        <a:pt x="37176" y="49754"/>
                        <a:pt x="37176" y="68735"/>
                      </a:cubicBezTo>
                      <a:lnTo>
                        <a:pt x="37176" y="240573"/>
                      </a:lnTo>
                      <a:lnTo>
                        <a:pt x="408936" y="240573"/>
                      </a:lnTo>
                      <a:lnTo>
                        <a:pt x="408936" y="68735"/>
                      </a:lnTo>
                      <a:close/>
                    </a:path>
                  </a:pathLst>
                </a:cu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4" name="Graphic 5">
                  <a:extLst>
                    <a:ext uri="{FF2B5EF4-FFF2-40B4-BE49-F238E27FC236}">
                      <a16:creationId xmlns:a16="http://schemas.microsoft.com/office/drawing/2014/main" id="{FF98B1C7-02C8-8DCE-B12F-971DB03EEB81}"/>
                    </a:ext>
                  </a:extLst>
                </p:cNvPr>
                <p:cNvSpPr/>
                <p:nvPr/>
              </p:nvSpPr>
              <p:spPr>
                <a:xfrm>
                  <a:off x="4552205" y="2965191"/>
                  <a:ext cx="234179" cy="336760"/>
                </a:xfrm>
                <a:custGeom>
                  <a:avLst/>
                  <a:gdLst>
                    <a:gd name="connsiteX0" fmla="*/ 39557 w 219086"/>
                    <a:gd name="connsiteY0" fmla="*/ 0 h 315055"/>
                    <a:gd name="connsiteX1" fmla="*/ 0 w 219086"/>
                    <a:gd name="connsiteY1" fmla="*/ 36569 h 315055"/>
                    <a:gd name="connsiteX2" fmla="*/ 0 w 219086"/>
                    <a:gd name="connsiteY2" fmla="*/ 278486 h 315055"/>
                    <a:gd name="connsiteX3" fmla="*/ 39557 w 219086"/>
                    <a:gd name="connsiteY3" fmla="*/ 315055 h 315055"/>
                    <a:gd name="connsiteX4" fmla="*/ 179529 w 219086"/>
                    <a:gd name="connsiteY4" fmla="*/ 315055 h 315055"/>
                    <a:gd name="connsiteX5" fmla="*/ 219086 w 219086"/>
                    <a:gd name="connsiteY5" fmla="*/ 278486 h 315055"/>
                    <a:gd name="connsiteX6" fmla="*/ 219086 w 219086"/>
                    <a:gd name="connsiteY6" fmla="*/ 36569 h 315055"/>
                    <a:gd name="connsiteX7" fmla="*/ 179529 w 219086"/>
                    <a:gd name="connsiteY7" fmla="*/ 0 h 315055"/>
                    <a:gd name="connsiteX8" fmla="*/ 39557 w 219086"/>
                    <a:gd name="connsiteY8" fmla="*/ 0 h 315055"/>
                    <a:gd name="connsiteX9" fmla="*/ 24343 w 219086"/>
                    <a:gd name="connsiteY9" fmla="*/ 36569 h 315055"/>
                    <a:gd name="connsiteX10" fmla="*/ 39557 w 219086"/>
                    <a:gd name="connsiteY10" fmla="*/ 22504 h 315055"/>
                    <a:gd name="connsiteX11" fmla="*/ 179529 w 219086"/>
                    <a:gd name="connsiteY11" fmla="*/ 22504 h 315055"/>
                    <a:gd name="connsiteX12" fmla="*/ 194744 w 219086"/>
                    <a:gd name="connsiteY12" fmla="*/ 36569 h 315055"/>
                    <a:gd name="connsiteX13" fmla="*/ 194744 w 219086"/>
                    <a:gd name="connsiteY13" fmla="*/ 278486 h 315055"/>
                    <a:gd name="connsiteX14" fmla="*/ 179529 w 219086"/>
                    <a:gd name="connsiteY14" fmla="*/ 292551 h 315055"/>
                    <a:gd name="connsiteX15" fmla="*/ 39557 w 219086"/>
                    <a:gd name="connsiteY15" fmla="*/ 292551 h 315055"/>
                    <a:gd name="connsiteX16" fmla="*/ 24343 w 219086"/>
                    <a:gd name="connsiteY16" fmla="*/ 278486 h 315055"/>
                    <a:gd name="connsiteX17" fmla="*/ 24343 w 219086"/>
                    <a:gd name="connsiteY17" fmla="*/ 36569 h 315055"/>
                    <a:gd name="connsiteX18" fmla="*/ 85200 w 219086"/>
                    <a:gd name="connsiteY18" fmla="*/ 247543 h 315055"/>
                    <a:gd name="connsiteX19" fmla="*/ 73029 w 219086"/>
                    <a:gd name="connsiteY19" fmla="*/ 258795 h 315055"/>
                    <a:gd name="connsiteX20" fmla="*/ 85200 w 219086"/>
                    <a:gd name="connsiteY20" fmla="*/ 270047 h 315055"/>
                    <a:gd name="connsiteX21" fmla="*/ 133886 w 219086"/>
                    <a:gd name="connsiteY21" fmla="*/ 270047 h 315055"/>
                    <a:gd name="connsiteX22" fmla="*/ 146058 w 219086"/>
                    <a:gd name="connsiteY22" fmla="*/ 258795 h 315055"/>
                    <a:gd name="connsiteX23" fmla="*/ 133886 w 219086"/>
                    <a:gd name="connsiteY23" fmla="*/ 247543 h 315055"/>
                    <a:gd name="connsiteX24" fmla="*/ 85200 w 219086"/>
                    <a:gd name="connsiteY24" fmla="*/ 247543 h 31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19086" h="315055">
                      <a:moveTo>
                        <a:pt x="39557" y="0"/>
                      </a:moveTo>
                      <a:cubicBezTo>
                        <a:pt x="17710" y="0"/>
                        <a:pt x="0" y="16372"/>
                        <a:pt x="0" y="36569"/>
                      </a:cubicBezTo>
                      <a:lnTo>
                        <a:pt x="0" y="278486"/>
                      </a:lnTo>
                      <a:cubicBezTo>
                        <a:pt x="0" y="298682"/>
                        <a:pt x="17710" y="315055"/>
                        <a:pt x="39557" y="315055"/>
                      </a:cubicBezTo>
                      <a:lnTo>
                        <a:pt x="179529" y="315055"/>
                      </a:lnTo>
                      <a:cubicBezTo>
                        <a:pt x="201376" y="315055"/>
                        <a:pt x="219086" y="298682"/>
                        <a:pt x="219086" y="278486"/>
                      </a:cubicBezTo>
                      <a:lnTo>
                        <a:pt x="219086" y="36569"/>
                      </a:lnTo>
                      <a:cubicBezTo>
                        <a:pt x="219086" y="16372"/>
                        <a:pt x="201376" y="0"/>
                        <a:pt x="179529" y="0"/>
                      </a:cubicBezTo>
                      <a:lnTo>
                        <a:pt x="39557" y="0"/>
                      </a:lnTo>
                      <a:close/>
                      <a:moveTo>
                        <a:pt x="24343" y="36569"/>
                      </a:moveTo>
                      <a:cubicBezTo>
                        <a:pt x="24343" y="28801"/>
                        <a:pt x="31155" y="22504"/>
                        <a:pt x="39557" y="22504"/>
                      </a:cubicBezTo>
                      <a:lnTo>
                        <a:pt x="179529" y="22504"/>
                      </a:lnTo>
                      <a:cubicBezTo>
                        <a:pt x="187932" y="22504"/>
                        <a:pt x="194744" y="28801"/>
                        <a:pt x="194744" y="36569"/>
                      </a:cubicBezTo>
                      <a:lnTo>
                        <a:pt x="194744" y="278486"/>
                      </a:lnTo>
                      <a:cubicBezTo>
                        <a:pt x="194744" y="286255"/>
                        <a:pt x="187932" y="292551"/>
                        <a:pt x="179529" y="292551"/>
                      </a:cubicBezTo>
                      <a:lnTo>
                        <a:pt x="39557" y="292551"/>
                      </a:lnTo>
                      <a:cubicBezTo>
                        <a:pt x="31155" y="292551"/>
                        <a:pt x="24343" y="286255"/>
                        <a:pt x="24343" y="278486"/>
                      </a:cubicBezTo>
                      <a:lnTo>
                        <a:pt x="24343" y="36569"/>
                      </a:lnTo>
                      <a:close/>
                      <a:moveTo>
                        <a:pt x="85200" y="247543"/>
                      </a:moveTo>
                      <a:cubicBezTo>
                        <a:pt x="78478" y="247543"/>
                        <a:pt x="73029" y="252581"/>
                        <a:pt x="73029" y="258795"/>
                      </a:cubicBezTo>
                      <a:cubicBezTo>
                        <a:pt x="73029" y="265010"/>
                        <a:pt x="78478" y="270047"/>
                        <a:pt x="85200" y="270047"/>
                      </a:cubicBezTo>
                      <a:lnTo>
                        <a:pt x="133886" y="270047"/>
                      </a:lnTo>
                      <a:cubicBezTo>
                        <a:pt x="140608" y="270047"/>
                        <a:pt x="146058" y="265010"/>
                        <a:pt x="146058" y="258795"/>
                      </a:cubicBezTo>
                      <a:cubicBezTo>
                        <a:pt x="146058" y="252581"/>
                        <a:pt x="140608" y="247543"/>
                        <a:pt x="133886" y="247543"/>
                      </a:cubicBezTo>
                      <a:lnTo>
                        <a:pt x="85200" y="247543"/>
                      </a:lnTo>
                      <a:close/>
                    </a:path>
                  </a:pathLst>
                </a:cu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28864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4606 L -2.70833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4606 L -2.70833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4606 L 1.45833E-6 1.48148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4607 L -3.33333E-6 -4.07407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4607 L -6.25E-7 -2.22222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4606 L -1.04167E-6 3.33333E-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04606 L -2.08333E-6 0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4606 L 1.875E-6 4.44444E-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4607 L 3.95833E-6 -3.33333E-6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4606 L 5E-6 3.7037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4606 L -1.04167E-6 3.7037E-7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4606 L 1.875E-6 4.81481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0" grpId="0"/>
      <p:bldP spid="40" grpId="1"/>
      <p:bldP spid="41" grpId="0"/>
      <p:bldP spid="41" grpId="1"/>
      <p:bldP spid="80" grpId="0"/>
      <p:bldP spid="80" grpId="1"/>
      <p:bldP spid="2" grpId="0"/>
      <p:bldP spid="2" grpId="1"/>
    </p:bldLst>
  </p:timing>
</p:sld>
</file>

<file path=ppt/theme/theme1.xml><?xml version="1.0" encoding="utf-8"?>
<a:theme xmlns:a="http://schemas.openxmlformats.org/drawingml/2006/main" name=".NET Conf 2023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.NET Conf">
      <a:majorFont>
        <a:latin typeface="Space Grotesk Medium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.NET Conf 2023" id="{61BCA7F2-8F7C-44CF-8E19-CDDE64D31B0B}" vid="{DC47AE9C-8AAB-460F-AEFD-2EA997760A1D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4.xml><?xml version="1.0" encoding="utf-8"?>
<a:theme xmlns:a="http://schemas.openxmlformats.org/drawingml/2006/main" name=".net with margins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5.xml><?xml version="1.0" encoding="utf-8"?>
<a:theme xmlns:a="http://schemas.openxmlformats.org/drawingml/2006/main" name=".NET 2023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4F3F5"/>
        </a:solidFill>
        <a:effectLst>
          <a:outerShdw blurRad="63500" dist="127000" dir="2700000" algn="tl" rotWithShape="0">
            <a:srgbClr val="B1B3B3">
              <a:alpha val="50000"/>
            </a:srgbClr>
          </a:outerShdw>
        </a:effectLst>
      </a:spPr>
      <a:bodyPr wrap="square" lIns="0" tIns="0" rIns="0" bIns="0" anchor="t" anchorCtr="0">
        <a:noAutofit/>
      </a:bodyPr>
      <a:lstStyle>
        <a:defPPr algn="ctr" defTabSz="914367" fontAlgn="base">
          <a:spcBef>
            <a:spcPct val="0"/>
          </a:spcBef>
          <a:spcAft>
            <a:spcPct val="0"/>
          </a:spcAft>
          <a:defRPr sz="1600" kern="0" dirty="0" smtClean="0">
            <a:ln w="3175">
              <a:noFill/>
            </a:ln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defRPr>
        </a:defPPr>
      </a:lstStyle>
    </a:spDef>
    <a:txDef>
      <a:spPr>
        <a:noFill/>
      </a:spPr>
      <a:bodyPr wrap="square">
        <a:spAutoFit/>
      </a:bodyPr>
      <a:lstStyle>
        <a:defPPr algn="ctr" rtl="0">
          <a:defRPr sz="1600" b="0" i="0" u="none" strike="noStrike" kern="1200" spc="0" baseline="0" dirty="0">
            <a:solidFill>
              <a:schemeClr val="tx2">
                <a:lumMod val="50000"/>
              </a:schemeClr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rgbClr val="3A20A0"/>
    </a:dk1>
    <a:lt1>
      <a:srgbClr val="FFFFFF"/>
    </a:lt1>
    <a:dk2>
      <a:srgbClr val="333333"/>
    </a:dk2>
    <a:lt2>
      <a:srgbClr val="FFFFFF"/>
    </a:lt2>
    <a:accent1>
      <a:srgbClr val="4424B5"/>
    </a:accent1>
    <a:accent2>
      <a:srgbClr val="DED7F7"/>
    </a:accent2>
    <a:accent3>
      <a:srgbClr val="2B0A98"/>
    </a:accent3>
    <a:accent4>
      <a:srgbClr val="F7B548"/>
    </a:accent4>
    <a:accent5>
      <a:srgbClr val="28C2D1"/>
    </a:accent5>
    <a:accent6>
      <a:srgbClr val="3E8EED"/>
    </a:accent6>
    <a:hlink>
      <a:srgbClr val="502BD3"/>
    </a:hlink>
    <a:folHlink>
      <a:srgbClr val="5F2184"/>
    </a:folHlink>
  </a:clrScheme>
  <a:fontScheme name=".NET Conf">
    <a:majorFont>
      <a:latin typeface="Space Grotesk Medium"/>
      <a:ea typeface=""/>
      <a:cs typeface=""/>
    </a:majorFont>
    <a:minorFont>
      <a:latin typeface="Open Sans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2">
    <a:dk1>
      <a:srgbClr val="3A20A0"/>
    </a:dk1>
    <a:lt1>
      <a:srgbClr val="FFFFFF"/>
    </a:lt1>
    <a:dk2>
      <a:srgbClr val="333333"/>
    </a:dk2>
    <a:lt2>
      <a:srgbClr val="FFFFFF"/>
    </a:lt2>
    <a:accent1>
      <a:srgbClr val="4424B5"/>
    </a:accent1>
    <a:accent2>
      <a:srgbClr val="DED7F7"/>
    </a:accent2>
    <a:accent3>
      <a:srgbClr val="2B0A98"/>
    </a:accent3>
    <a:accent4>
      <a:srgbClr val="F7B548"/>
    </a:accent4>
    <a:accent5>
      <a:srgbClr val="28C2D1"/>
    </a:accent5>
    <a:accent6>
      <a:srgbClr val="3E8EED"/>
    </a:accent6>
    <a:hlink>
      <a:srgbClr val="502BD3"/>
    </a:hlink>
    <a:folHlink>
      <a:srgbClr val="5F2184"/>
    </a:folHlink>
  </a:clrScheme>
  <a:fontScheme name=".NET Conf">
    <a:majorFont>
      <a:latin typeface="Space Grotesk Medium"/>
      <a:ea typeface=""/>
      <a:cs typeface=""/>
    </a:majorFont>
    <a:minorFont>
      <a:latin typeface="Open Sans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2118</Words>
  <Application>Microsoft Office PowerPoint</Application>
  <PresentationFormat>Widescreen</PresentationFormat>
  <Paragraphs>503</Paragraphs>
  <Slides>61</Slides>
  <Notes>60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61</vt:i4>
      </vt:variant>
    </vt:vector>
  </HeadingPairs>
  <TitlesOfParts>
    <vt:vector size="77" baseType="lpstr">
      <vt:lpstr>Arial</vt:lpstr>
      <vt:lpstr>Calibri</vt:lpstr>
      <vt:lpstr>Open Sans</vt:lpstr>
      <vt:lpstr>Open Sans (body)</vt:lpstr>
      <vt:lpstr>Open Sans SemiBold</vt:lpstr>
      <vt:lpstr>Segoe UI</vt:lpstr>
      <vt:lpstr>Segoe UI Emoji</vt:lpstr>
      <vt:lpstr>Segoe UI Semibold</vt:lpstr>
      <vt:lpstr>Space Grotesk</vt:lpstr>
      <vt:lpstr>Space Grotesk Medium</vt:lpstr>
      <vt:lpstr>Wingdings</vt:lpstr>
      <vt:lpstr>.NET Conf 2023</vt:lpstr>
      <vt:lpstr>1_Office Theme</vt:lpstr>
      <vt:lpstr>2_Office Theme</vt:lpstr>
      <vt:lpstr>.net with margins</vt:lpstr>
      <vt:lpstr>.NET 2023</vt:lpstr>
      <vt:lpstr>PowerPoint Presentation</vt:lpstr>
      <vt:lpstr>Build anything with a unified platform</vt:lpstr>
      <vt:lpstr>.NET Momentum</vt:lpstr>
      <vt:lpstr>PowerPoint Presentation</vt:lpstr>
      <vt:lpstr>PowerPoint Presentation</vt:lpstr>
      <vt:lpstr>Biggest release of .NET yet</vt:lpstr>
      <vt:lpstr>Most performant release yet</vt:lpstr>
      <vt:lpstr>.NET 8 API Performance</vt:lpstr>
      <vt:lpstr>.NET is the best for modern apps</vt:lpstr>
      <vt:lpstr>PowerPoint Presentation</vt:lpstr>
      <vt:lpstr>PowerPoint Presentation</vt:lpstr>
      <vt:lpstr>PowerPoint Presentation</vt:lpstr>
      <vt:lpstr>ASP.NET Core</vt:lpstr>
      <vt:lpstr>Your Full Stack Web Platform with .NET</vt:lpstr>
      <vt:lpstr>Full stack web UI with Blazor</vt:lpstr>
      <vt:lpstr>Blazor in .NET 8</vt:lpstr>
      <vt:lpstr>.NET APIs</vt:lpstr>
      <vt:lpstr>Demo</vt:lpstr>
      <vt:lpstr>ASP.NET Core improvements in .NET 8</vt:lpstr>
      <vt:lpstr>Check out ASP.NET Core sessions</vt:lpstr>
      <vt:lpstr>Client App Development</vt:lpstr>
      <vt:lpstr>.NET Multi-platform App UI (MAUI)</vt:lpstr>
      <vt:lpstr>.NET MAUI in .NET 8</vt:lpstr>
      <vt:lpstr>PowerPoint Presentation</vt:lpstr>
      <vt:lpstr>Demo</vt:lpstr>
      <vt:lpstr>PowerPoint Presentation</vt:lpstr>
      <vt:lpstr>NBC Sports - Video</vt:lpstr>
      <vt:lpstr>Artificial Intelligence</vt:lpstr>
      <vt:lpstr>Artificial Intelligence</vt:lpstr>
      <vt:lpstr>Demo</vt:lpstr>
      <vt:lpstr>Microsoft AI experiences </vt:lpstr>
      <vt:lpstr>PowerPoint Presentation</vt:lpstr>
      <vt:lpstr>PowerPoint Presentation</vt:lpstr>
      <vt:lpstr>Cloud Native</vt:lpstr>
      <vt:lpstr>PowerPoint Presentation</vt:lpstr>
      <vt:lpstr>High-scale and high-availability</vt:lpstr>
      <vt:lpstr>Enhanced Open Telemetry Support</vt:lpstr>
      <vt:lpstr>Containers</vt:lpstr>
      <vt:lpstr>.NET💜Containers</vt:lpstr>
      <vt:lpstr>Container Size Improvements</vt:lpstr>
      <vt:lpstr>Native AOT</vt:lpstr>
      <vt:lpstr>Before Native AOT</vt:lpstr>
      <vt:lpstr>Native AOT in .NET 8</vt:lpstr>
      <vt:lpstr>DEMO</vt:lpstr>
      <vt:lpstr>PowerPoint Presentation</vt:lpstr>
      <vt:lpstr>Cloud Native in .NET 8</vt:lpstr>
      <vt:lpstr>We heard from you</vt:lpstr>
      <vt:lpstr>Cloud Native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Get .NET 8</vt:lpstr>
      <vt:lpstr>eShop Architecture Sample</vt:lpstr>
      <vt:lpstr>Visual Studio 2022 v17.8 GA</vt:lpstr>
      <vt:lpstr>PowerPoint Presentation</vt:lpstr>
      <vt:lpstr>Microsoft Learn for .NET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2023-11-20T20:00:52Z</dcterms:created>
  <dcterms:modified xsi:type="dcterms:W3CDTF">2023-11-20T20:56:15Z</dcterms:modified>
</cp:coreProperties>
</file>